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6858000" cx="12192000"/>
  <p:notesSz cx="7010400" cy="923607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http://customooxmlschemas.google.com/">
      <go:slidesCustomData xmlns:go="http://customooxmlschemas.google.com/" r:id="rId25" roundtripDataSignature="AMtx7mjiPIQengUThkg6UjfDBmST8y6Vx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5"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425450" y="692150"/>
            <a:ext cx="6159500" cy="34639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701040" y="4387136"/>
            <a:ext cx="5608320" cy="4156234"/>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1:notes"/>
          <p:cNvSpPr txBox="1"/>
          <p:nvPr>
            <p:ph idx="1" type="body"/>
          </p:nvPr>
        </p:nvSpPr>
        <p:spPr>
          <a:xfrm>
            <a:off x="701040" y="4387136"/>
            <a:ext cx="5608320" cy="4156234"/>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3" name="Google Shape;143;p1:notes"/>
          <p:cNvSpPr/>
          <p:nvPr>
            <p:ph idx="2" type="sldImg"/>
          </p:nvPr>
        </p:nvSpPr>
        <p:spPr>
          <a:xfrm>
            <a:off x="425450" y="692150"/>
            <a:ext cx="6159500" cy="34639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12:notes"/>
          <p:cNvSpPr txBox="1"/>
          <p:nvPr>
            <p:ph idx="1" type="body"/>
          </p:nvPr>
        </p:nvSpPr>
        <p:spPr>
          <a:xfrm>
            <a:off x="701040" y="4387136"/>
            <a:ext cx="5608320" cy="4156234"/>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7" name="Google Shape;207;p12:notes"/>
          <p:cNvSpPr/>
          <p:nvPr>
            <p:ph idx="2" type="sldImg"/>
          </p:nvPr>
        </p:nvSpPr>
        <p:spPr>
          <a:xfrm>
            <a:off x="425450" y="692150"/>
            <a:ext cx="6159500" cy="34639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g136b464c211_0_18:notes"/>
          <p:cNvSpPr/>
          <p:nvPr>
            <p:ph idx="2" type="sldImg"/>
          </p:nvPr>
        </p:nvSpPr>
        <p:spPr>
          <a:xfrm>
            <a:off x="425450" y="692150"/>
            <a:ext cx="6159600" cy="34638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136b464c211_0_18:notes"/>
          <p:cNvSpPr txBox="1"/>
          <p:nvPr>
            <p:ph idx="1" type="body"/>
          </p:nvPr>
        </p:nvSpPr>
        <p:spPr>
          <a:xfrm>
            <a:off x="701040" y="4387136"/>
            <a:ext cx="5608200" cy="415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136b464c211_0_13:notes"/>
          <p:cNvSpPr/>
          <p:nvPr>
            <p:ph idx="2" type="sldImg"/>
          </p:nvPr>
        </p:nvSpPr>
        <p:spPr>
          <a:xfrm>
            <a:off x="425450" y="692150"/>
            <a:ext cx="6159600" cy="34638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136b464c211_0_13:notes"/>
          <p:cNvSpPr txBox="1"/>
          <p:nvPr>
            <p:ph idx="1" type="body"/>
          </p:nvPr>
        </p:nvSpPr>
        <p:spPr>
          <a:xfrm>
            <a:off x="701040" y="4387136"/>
            <a:ext cx="5608200" cy="415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7:notes"/>
          <p:cNvSpPr txBox="1"/>
          <p:nvPr>
            <p:ph idx="1" type="body"/>
          </p:nvPr>
        </p:nvSpPr>
        <p:spPr>
          <a:xfrm>
            <a:off x="701040" y="4387136"/>
            <a:ext cx="5608320" cy="4156234"/>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28" name="Google Shape;228;p7:notes"/>
          <p:cNvSpPr/>
          <p:nvPr>
            <p:ph idx="2" type="sldImg"/>
          </p:nvPr>
        </p:nvSpPr>
        <p:spPr>
          <a:xfrm>
            <a:off x="425450" y="692150"/>
            <a:ext cx="6159500" cy="34639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8:notes"/>
          <p:cNvSpPr txBox="1"/>
          <p:nvPr>
            <p:ph idx="1" type="body"/>
          </p:nvPr>
        </p:nvSpPr>
        <p:spPr>
          <a:xfrm>
            <a:off x="701040" y="4387136"/>
            <a:ext cx="5608320" cy="4156234"/>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5" name="Google Shape;235;p8:notes"/>
          <p:cNvSpPr/>
          <p:nvPr>
            <p:ph idx="2" type="sldImg"/>
          </p:nvPr>
        </p:nvSpPr>
        <p:spPr>
          <a:xfrm>
            <a:off x="425450" y="692150"/>
            <a:ext cx="6159500" cy="34639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p9:notes"/>
          <p:cNvSpPr txBox="1"/>
          <p:nvPr>
            <p:ph idx="1" type="body"/>
          </p:nvPr>
        </p:nvSpPr>
        <p:spPr>
          <a:xfrm>
            <a:off x="701040" y="4387136"/>
            <a:ext cx="5608320" cy="4156234"/>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42" name="Google Shape;242;p9:notes"/>
          <p:cNvSpPr/>
          <p:nvPr>
            <p:ph idx="2" type="sldImg"/>
          </p:nvPr>
        </p:nvSpPr>
        <p:spPr>
          <a:xfrm>
            <a:off x="425450" y="692150"/>
            <a:ext cx="6159500" cy="34639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ge81302500b_0_0:notes"/>
          <p:cNvSpPr/>
          <p:nvPr>
            <p:ph idx="2" type="sldImg"/>
          </p:nvPr>
        </p:nvSpPr>
        <p:spPr>
          <a:xfrm>
            <a:off x="425450" y="692150"/>
            <a:ext cx="6159500" cy="34639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49" name="Google Shape;249;ge81302500b_0_0:notes"/>
          <p:cNvSpPr txBox="1"/>
          <p:nvPr>
            <p:ph idx="1" type="body"/>
          </p:nvPr>
        </p:nvSpPr>
        <p:spPr>
          <a:xfrm>
            <a:off x="701040" y="4387136"/>
            <a:ext cx="5608320" cy="4156234"/>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p13:notes"/>
          <p:cNvSpPr txBox="1"/>
          <p:nvPr>
            <p:ph idx="1" type="body"/>
          </p:nvPr>
        </p:nvSpPr>
        <p:spPr>
          <a:xfrm>
            <a:off x="701040" y="4387136"/>
            <a:ext cx="5608320" cy="4156234"/>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54" name="Google Shape;254;p13:notes"/>
          <p:cNvSpPr/>
          <p:nvPr>
            <p:ph idx="2" type="sldImg"/>
          </p:nvPr>
        </p:nvSpPr>
        <p:spPr>
          <a:xfrm>
            <a:off x="425450" y="692150"/>
            <a:ext cx="6159500" cy="34639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p15:notes"/>
          <p:cNvSpPr txBox="1"/>
          <p:nvPr>
            <p:ph idx="1" type="body"/>
          </p:nvPr>
        </p:nvSpPr>
        <p:spPr>
          <a:xfrm>
            <a:off x="701040" y="4387136"/>
            <a:ext cx="5608320" cy="4156234"/>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61" name="Google Shape;261;p15:notes"/>
          <p:cNvSpPr/>
          <p:nvPr>
            <p:ph idx="2" type="sldImg"/>
          </p:nvPr>
        </p:nvSpPr>
        <p:spPr>
          <a:xfrm>
            <a:off x="425450" y="692150"/>
            <a:ext cx="6159500" cy="34639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p16:notes"/>
          <p:cNvSpPr txBox="1"/>
          <p:nvPr>
            <p:ph idx="1" type="body"/>
          </p:nvPr>
        </p:nvSpPr>
        <p:spPr>
          <a:xfrm>
            <a:off x="701040" y="4387136"/>
            <a:ext cx="5608320" cy="4156234"/>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68" name="Google Shape;268;p16:notes"/>
          <p:cNvSpPr/>
          <p:nvPr>
            <p:ph idx="2" type="sldImg"/>
          </p:nvPr>
        </p:nvSpPr>
        <p:spPr>
          <a:xfrm>
            <a:off x="425450" y="692150"/>
            <a:ext cx="6159500" cy="34639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2:notes"/>
          <p:cNvSpPr txBox="1"/>
          <p:nvPr>
            <p:ph idx="1" type="body"/>
          </p:nvPr>
        </p:nvSpPr>
        <p:spPr>
          <a:xfrm>
            <a:off x="701040" y="4387136"/>
            <a:ext cx="5608320" cy="4156234"/>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0" name="Google Shape;150;p2:notes"/>
          <p:cNvSpPr/>
          <p:nvPr>
            <p:ph idx="2" type="sldImg"/>
          </p:nvPr>
        </p:nvSpPr>
        <p:spPr>
          <a:xfrm>
            <a:off x="425450" y="692150"/>
            <a:ext cx="6159500" cy="34639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e81302500b_0_15:notes"/>
          <p:cNvSpPr txBox="1"/>
          <p:nvPr>
            <p:ph idx="1" type="body"/>
          </p:nvPr>
        </p:nvSpPr>
        <p:spPr>
          <a:xfrm>
            <a:off x="701040" y="4386812"/>
            <a:ext cx="5608320" cy="4157143"/>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7" name="Google Shape;157;ge81302500b_0_15:notes"/>
          <p:cNvSpPr/>
          <p:nvPr>
            <p:ph idx="2" type="sldImg"/>
          </p:nvPr>
        </p:nvSpPr>
        <p:spPr>
          <a:xfrm>
            <a:off x="425450" y="692150"/>
            <a:ext cx="6159500" cy="34639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6:notes"/>
          <p:cNvSpPr txBox="1"/>
          <p:nvPr>
            <p:ph idx="1" type="body"/>
          </p:nvPr>
        </p:nvSpPr>
        <p:spPr>
          <a:xfrm>
            <a:off x="701040" y="4387136"/>
            <a:ext cx="5608320" cy="4156234"/>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8" name="Google Shape;168;p6:notes"/>
          <p:cNvSpPr/>
          <p:nvPr>
            <p:ph idx="2" type="sldImg"/>
          </p:nvPr>
        </p:nvSpPr>
        <p:spPr>
          <a:xfrm>
            <a:off x="425450" y="692150"/>
            <a:ext cx="6159500" cy="34639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e81302500b_0_101:notes"/>
          <p:cNvSpPr/>
          <p:nvPr>
            <p:ph idx="2" type="sldImg"/>
          </p:nvPr>
        </p:nvSpPr>
        <p:spPr>
          <a:xfrm>
            <a:off x="425450" y="692150"/>
            <a:ext cx="6159500" cy="34639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5" name="Google Shape;175;ge81302500b_0_101:notes"/>
          <p:cNvSpPr txBox="1"/>
          <p:nvPr>
            <p:ph idx="1" type="body"/>
          </p:nvPr>
        </p:nvSpPr>
        <p:spPr>
          <a:xfrm>
            <a:off x="701040" y="4387136"/>
            <a:ext cx="5608320" cy="4156234"/>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10:notes"/>
          <p:cNvSpPr txBox="1"/>
          <p:nvPr>
            <p:ph idx="1" type="body"/>
          </p:nvPr>
        </p:nvSpPr>
        <p:spPr>
          <a:xfrm>
            <a:off x="701040" y="4387136"/>
            <a:ext cx="5608320" cy="4156234"/>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1" name="Google Shape;181;p10:notes"/>
          <p:cNvSpPr/>
          <p:nvPr>
            <p:ph idx="2" type="sldImg"/>
          </p:nvPr>
        </p:nvSpPr>
        <p:spPr>
          <a:xfrm>
            <a:off x="425450" y="692150"/>
            <a:ext cx="6159500" cy="34639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11:notes"/>
          <p:cNvSpPr txBox="1"/>
          <p:nvPr>
            <p:ph idx="1" type="body"/>
          </p:nvPr>
        </p:nvSpPr>
        <p:spPr>
          <a:xfrm>
            <a:off x="701040" y="4387136"/>
            <a:ext cx="5608320" cy="4156234"/>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8" name="Google Shape;188;p11:notes"/>
          <p:cNvSpPr/>
          <p:nvPr>
            <p:ph idx="2" type="sldImg"/>
          </p:nvPr>
        </p:nvSpPr>
        <p:spPr>
          <a:xfrm>
            <a:off x="425450" y="692150"/>
            <a:ext cx="6159500" cy="34639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g136b464c211_0_6:notes"/>
          <p:cNvSpPr/>
          <p:nvPr>
            <p:ph idx="2" type="sldImg"/>
          </p:nvPr>
        </p:nvSpPr>
        <p:spPr>
          <a:xfrm>
            <a:off x="425450" y="692150"/>
            <a:ext cx="6159600" cy="3463800"/>
          </a:xfrm>
          <a:custGeom>
            <a:rect b="b" l="l" r="r" t="t"/>
            <a:pathLst>
              <a:path extrusionOk="0" h="120000" w="120000">
                <a:moveTo>
                  <a:pt x="0" y="0"/>
                </a:moveTo>
                <a:lnTo>
                  <a:pt x="120000" y="0"/>
                </a:lnTo>
                <a:lnTo>
                  <a:pt x="120000" y="120000"/>
                </a:lnTo>
                <a:lnTo>
                  <a:pt x="0" y="120000"/>
                </a:lnTo>
                <a:close/>
              </a:path>
            </a:pathLst>
          </a:custGeom>
        </p:spPr>
      </p:sp>
      <p:sp>
        <p:nvSpPr>
          <p:cNvPr id="195" name="Google Shape;195;g136b464c211_0_6:notes"/>
          <p:cNvSpPr txBox="1"/>
          <p:nvPr>
            <p:ph idx="1" type="body"/>
          </p:nvPr>
        </p:nvSpPr>
        <p:spPr>
          <a:xfrm>
            <a:off x="701040" y="4387136"/>
            <a:ext cx="5608200" cy="415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g136b464c211_0_0:notes"/>
          <p:cNvSpPr/>
          <p:nvPr>
            <p:ph idx="2" type="sldImg"/>
          </p:nvPr>
        </p:nvSpPr>
        <p:spPr>
          <a:xfrm>
            <a:off x="425450" y="692150"/>
            <a:ext cx="6159600" cy="3463800"/>
          </a:xfrm>
          <a:custGeom>
            <a:rect b="b" l="l" r="r" t="t"/>
            <a:pathLst>
              <a:path extrusionOk="0" h="120000" w="120000">
                <a:moveTo>
                  <a:pt x="0" y="0"/>
                </a:moveTo>
                <a:lnTo>
                  <a:pt x="120000" y="0"/>
                </a:lnTo>
                <a:lnTo>
                  <a:pt x="120000" y="120000"/>
                </a:lnTo>
                <a:lnTo>
                  <a:pt x="0" y="120000"/>
                </a:lnTo>
                <a:close/>
              </a:path>
            </a:pathLst>
          </a:custGeom>
        </p:spPr>
      </p:sp>
      <p:sp>
        <p:nvSpPr>
          <p:cNvPr id="201" name="Google Shape;201;g136b464c211_0_0:notes"/>
          <p:cNvSpPr txBox="1"/>
          <p:nvPr>
            <p:ph idx="1" type="body"/>
          </p:nvPr>
        </p:nvSpPr>
        <p:spPr>
          <a:xfrm>
            <a:off x="701040" y="4387136"/>
            <a:ext cx="5608200" cy="415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22" name="Shape 22"/>
        <p:cNvGrpSpPr/>
        <p:nvPr/>
      </p:nvGrpSpPr>
      <p:grpSpPr>
        <a:xfrm>
          <a:off x="0" y="0"/>
          <a:ext cx="0" cy="0"/>
          <a:chOff x="0" y="0"/>
          <a:chExt cx="0" cy="0"/>
        </a:xfrm>
      </p:grpSpPr>
      <p:grpSp>
        <p:nvGrpSpPr>
          <p:cNvPr id="23" name="Google Shape;23;p18"/>
          <p:cNvGrpSpPr/>
          <p:nvPr/>
        </p:nvGrpSpPr>
        <p:grpSpPr>
          <a:xfrm>
            <a:off x="0" y="-8467"/>
            <a:ext cx="12192000" cy="6866467"/>
            <a:chOff x="0" y="-8467"/>
            <a:chExt cx="12192000" cy="6866467"/>
          </a:xfrm>
        </p:grpSpPr>
        <p:cxnSp>
          <p:nvCxnSpPr>
            <p:cNvPr id="24" name="Google Shape;24;p18"/>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25" name="Google Shape;25;p18"/>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26" name="Google Shape;26;p18"/>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8627"/>
              </a:schemeClr>
            </a:solidFill>
            <a:ln>
              <a:noFill/>
            </a:ln>
          </p:spPr>
        </p:sp>
        <p:sp>
          <p:nvSpPr>
            <p:cNvPr id="27" name="Google Shape;27;p18"/>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8" name="Google Shape;28;p18"/>
            <p:cNvSpPr/>
            <p:nvPr/>
          </p:nvSpPr>
          <p:spPr>
            <a:xfrm>
              <a:off x="8932333" y="3048000"/>
              <a:ext cx="3259667" cy="3810000"/>
            </a:xfrm>
            <a:prstGeom prst="triangle">
              <a:avLst>
                <a:gd fmla="val 100000" name="adj"/>
              </a:avLst>
            </a:prstGeom>
            <a:solidFill>
              <a:schemeClr val="accent2">
                <a:alpha val="7058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 name="Google Shape;29;p18"/>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8627"/>
              </a:srgbClr>
            </a:solidFill>
            <a:ln>
              <a:noFill/>
            </a:ln>
          </p:spPr>
        </p:sp>
        <p:sp>
          <p:nvSpPr>
            <p:cNvPr id="30" name="Google Shape;30;p18"/>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8627"/>
              </a:srgbClr>
            </a:solidFill>
            <a:ln>
              <a:noFill/>
            </a:ln>
          </p:spPr>
        </p:sp>
        <p:sp>
          <p:nvSpPr>
            <p:cNvPr id="31" name="Google Shape;31;p18"/>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3529"/>
              </a:schemeClr>
            </a:solidFill>
            <a:ln>
              <a:noFill/>
            </a:ln>
          </p:spPr>
        </p:sp>
        <p:sp>
          <p:nvSpPr>
            <p:cNvPr id="32" name="Google Shape;32;p18"/>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 name="Google Shape;33;p18"/>
            <p:cNvSpPr/>
            <p:nvPr/>
          </p:nvSpPr>
          <p:spPr>
            <a:xfrm rot="10800000">
              <a:off x="0" y="0"/>
              <a:ext cx="842596" cy="5666154"/>
            </a:xfrm>
            <a:prstGeom prst="triangle">
              <a:avLst>
                <a:gd fmla="val 100000" name="adj"/>
              </a:avLst>
            </a:prstGeom>
            <a:solidFill>
              <a:schemeClr val="accent1">
                <a:alpha val="8352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4" name="Google Shape;34;p18"/>
          <p:cNvSpPr txBox="1"/>
          <p:nvPr>
            <p:ph type="ctrTitle"/>
          </p:nvPr>
        </p:nvSpPr>
        <p:spPr>
          <a:xfrm>
            <a:off x="1507067" y="2404534"/>
            <a:ext cx="7766936" cy="1646302"/>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Clr>
                <a:schemeClr val="accent1"/>
              </a:buClr>
              <a:buSzPts val="5400"/>
              <a:buFont typeface="Trebuchet MS"/>
              <a:buNone/>
              <a:defRPr sz="54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8"/>
          <p:cNvSpPr txBox="1"/>
          <p:nvPr>
            <p:ph idx="1" type="subTitle"/>
          </p:nvPr>
        </p:nvSpPr>
        <p:spPr>
          <a:xfrm>
            <a:off x="1507067" y="4050833"/>
            <a:ext cx="7766936" cy="1096899"/>
          </a:xfrm>
          <a:prstGeom prst="rect">
            <a:avLst/>
          </a:prstGeom>
          <a:noFill/>
          <a:ln>
            <a:noFill/>
          </a:ln>
        </p:spPr>
        <p:txBody>
          <a:bodyPr anchorCtr="0" anchor="t" bIns="45700" lIns="91425" spcFirstLastPara="1" rIns="91425" wrap="square" tIns="45700">
            <a:normAutofit/>
          </a:bodyPr>
          <a:lstStyle>
            <a:lvl1pPr lvl="0" algn="r">
              <a:lnSpc>
                <a:spcPct val="100000"/>
              </a:lnSpc>
              <a:spcBef>
                <a:spcPts val="1000"/>
              </a:spcBef>
              <a:spcAft>
                <a:spcPts val="0"/>
              </a:spcAft>
              <a:buSzPts val="1440"/>
              <a:buNone/>
              <a:defRPr>
                <a:solidFill>
                  <a:srgbClr val="7F7F7F"/>
                </a:solidFill>
              </a:defRPr>
            </a:lvl1pPr>
            <a:lvl2pPr lvl="1" algn="ctr">
              <a:lnSpc>
                <a:spcPct val="100000"/>
              </a:lnSpc>
              <a:spcBef>
                <a:spcPts val="1000"/>
              </a:spcBef>
              <a:spcAft>
                <a:spcPts val="0"/>
              </a:spcAft>
              <a:buSzPts val="1280"/>
              <a:buNone/>
              <a:defRPr>
                <a:solidFill>
                  <a:srgbClr val="888888"/>
                </a:solidFill>
              </a:defRPr>
            </a:lvl2pPr>
            <a:lvl3pPr lvl="2" algn="ctr">
              <a:lnSpc>
                <a:spcPct val="100000"/>
              </a:lnSpc>
              <a:spcBef>
                <a:spcPts val="1000"/>
              </a:spcBef>
              <a:spcAft>
                <a:spcPts val="0"/>
              </a:spcAft>
              <a:buSzPts val="1120"/>
              <a:buNone/>
              <a:defRPr>
                <a:solidFill>
                  <a:srgbClr val="888888"/>
                </a:solidFill>
              </a:defRPr>
            </a:lvl3pPr>
            <a:lvl4pPr lvl="3" algn="ctr">
              <a:lnSpc>
                <a:spcPct val="100000"/>
              </a:lnSpc>
              <a:spcBef>
                <a:spcPts val="1000"/>
              </a:spcBef>
              <a:spcAft>
                <a:spcPts val="0"/>
              </a:spcAft>
              <a:buSzPts val="960"/>
              <a:buNone/>
              <a:defRPr>
                <a:solidFill>
                  <a:srgbClr val="888888"/>
                </a:solidFill>
              </a:defRPr>
            </a:lvl4pPr>
            <a:lvl5pPr lvl="4" algn="ctr">
              <a:lnSpc>
                <a:spcPct val="100000"/>
              </a:lnSpc>
              <a:spcBef>
                <a:spcPts val="1000"/>
              </a:spcBef>
              <a:spcAft>
                <a:spcPts val="0"/>
              </a:spcAft>
              <a:buSzPts val="960"/>
              <a:buNone/>
              <a:defRPr>
                <a:solidFill>
                  <a:srgbClr val="888888"/>
                </a:solidFill>
              </a:defRPr>
            </a:lvl5pPr>
            <a:lvl6pPr lvl="5" algn="ctr">
              <a:lnSpc>
                <a:spcPct val="100000"/>
              </a:lnSpc>
              <a:spcBef>
                <a:spcPts val="1000"/>
              </a:spcBef>
              <a:spcAft>
                <a:spcPts val="0"/>
              </a:spcAft>
              <a:buSzPts val="960"/>
              <a:buNone/>
              <a:defRPr>
                <a:solidFill>
                  <a:srgbClr val="888888"/>
                </a:solidFill>
              </a:defRPr>
            </a:lvl6pPr>
            <a:lvl7pPr lvl="6" algn="ctr">
              <a:lnSpc>
                <a:spcPct val="100000"/>
              </a:lnSpc>
              <a:spcBef>
                <a:spcPts val="1000"/>
              </a:spcBef>
              <a:spcAft>
                <a:spcPts val="0"/>
              </a:spcAft>
              <a:buSzPts val="960"/>
              <a:buNone/>
              <a:defRPr>
                <a:solidFill>
                  <a:srgbClr val="888888"/>
                </a:solidFill>
              </a:defRPr>
            </a:lvl7pPr>
            <a:lvl8pPr lvl="7" algn="ctr">
              <a:lnSpc>
                <a:spcPct val="100000"/>
              </a:lnSpc>
              <a:spcBef>
                <a:spcPts val="1000"/>
              </a:spcBef>
              <a:spcAft>
                <a:spcPts val="0"/>
              </a:spcAft>
              <a:buSzPts val="960"/>
              <a:buNone/>
              <a:defRPr>
                <a:solidFill>
                  <a:srgbClr val="888888"/>
                </a:solidFill>
              </a:defRPr>
            </a:lvl8pPr>
            <a:lvl9pPr lvl="8" algn="ctr">
              <a:lnSpc>
                <a:spcPct val="100000"/>
              </a:lnSpc>
              <a:spcBef>
                <a:spcPts val="1000"/>
              </a:spcBef>
              <a:spcAft>
                <a:spcPts val="0"/>
              </a:spcAft>
              <a:buSzPts val="960"/>
              <a:buNone/>
              <a:defRPr>
                <a:solidFill>
                  <a:srgbClr val="888888"/>
                </a:solidFill>
              </a:defRPr>
            </a:lvl9pPr>
          </a:lstStyle>
          <a:p/>
        </p:txBody>
      </p:sp>
      <p:sp>
        <p:nvSpPr>
          <p:cNvPr id="36" name="Google Shape;36;p1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1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aption">
  <p:cSld name="Title and Caption">
    <p:spTree>
      <p:nvGrpSpPr>
        <p:cNvPr id="92" name="Shape 92"/>
        <p:cNvGrpSpPr/>
        <p:nvPr/>
      </p:nvGrpSpPr>
      <p:grpSpPr>
        <a:xfrm>
          <a:off x="0" y="0"/>
          <a:ext cx="0" cy="0"/>
          <a:chOff x="0" y="0"/>
          <a:chExt cx="0" cy="0"/>
        </a:xfrm>
      </p:grpSpPr>
      <p:sp>
        <p:nvSpPr>
          <p:cNvPr id="93" name="Google Shape;93;p27"/>
          <p:cNvSpPr txBox="1"/>
          <p:nvPr>
            <p:ph type="title"/>
          </p:nvPr>
        </p:nvSpPr>
        <p:spPr>
          <a:xfrm>
            <a:off x="677335" y="609600"/>
            <a:ext cx="8596668" cy="3403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27"/>
          <p:cNvSpPr txBox="1"/>
          <p:nvPr>
            <p:ph idx="1"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3F3F3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95" name="Google Shape;95;p2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6" name="Google Shape;96;p2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7" name="Google Shape;97;p2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with Caption">
  <p:cSld name="Quote with Caption">
    <p:spTree>
      <p:nvGrpSpPr>
        <p:cNvPr id="98" name="Shape 98"/>
        <p:cNvGrpSpPr/>
        <p:nvPr/>
      </p:nvGrpSpPr>
      <p:grpSpPr>
        <a:xfrm>
          <a:off x="0" y="0"/>
          <a:ext cx="0" cy="0"/>
          <a:chOff x="0" y="0"/>
          <a:chExt cx="0" cy="0"/>
        </a:xfrm>
      </p:grpSpPr>
      <p:sp>
        <p:nvSpPr>
          <p:cNvPr id="99" name="Google Shape;99;p28"/>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p28"/>
          <p:cNvSpPr txBox="1"/>
          <p:nvPr>
            <p:ph idx="1" type="body"/>
          </p:nvPr>
        </p:nvSpPr>
        <p:spPr>
          <a:xfrm>
            <a:off x="1366139" y="3632200"/>
            <a:ext cx="7224524" cy="381000"/>
          </a:xfrm>
          <a:prstGeom prst="rect">
            <a:avLst/>
          </a:prstGeom>
          <a:noFill/>
          <a:ln>
            <a:noFill/>
          </a:ln>
        </p:spPr>
        <p:txBody>
          <a:bodyPr anchorCtr="0" anchor="ctr" bIns="45700" lIns="91425" spcFirstLastPara="1" rIns="91425" wrap="square" tIns="45700">
            <a:noAutofit/>
          </a:bodyPr>
          <a:lstStyle>
            <a:lvl1pPr indent="-228600" lvl="0" marL="457200" algn="l">
              <a:lnSpc>
                <a:spcPct val="100000"/>
              </a:lnSpc>
              <a:spcBef>
                <a:spcPts val="1000"/>
              </a:spcBef>
              <a:spcAft>
                <a:spcPts val="0"/>
              </a:spcAft>
              <a:buSzPts val="1280"/>
              <a:buFont typeface="Trebuchet MS"/>
              <a:buNone/>
              <a:defRPr sz="1600">
                <a:solidFill>
                  <a:srgbClr val="7F7F7F"/>
                </a:solidFill>
              </a:defRPr>
            </a:lvl1pPr>
            <a:lvl2pPr indent="-228600" lvl="1" marL="914400" algn="l">
              <a:lnSpc>
                <a:spcPct val="100000"/>
              </a:lnSpc>
              <a:spcBef>
                <a:spcPts val="1000"/>
              </a:spcBef>
              <a:spcAft>
                <a:spcPts val="0"/>
              </a:spcAft>
              <a:buSzPts val="1280"/>
              <a:buFont typeface="Trebuchet MS"/>
              <a:buNone/>
              <a:defRPr/>
            </a:lvl2pPr>
            <a:lvl3pPr indent="-228600" lvl="2" marL="1371600" algn="l">
              <a:lnSpc>
                <a:spcPct val="100000"/>
              </a:lnSpc>
              <a:spcBef>
                <a:spcPts val="1000"/>
              </a:spcBef>
              <a:spcAft>
                <a:spcPts val="0"/>
              </a:spcAft>
              <a:buSzPts val="1120"/>
              <a:buFont typeface="Trebuchet MS"/>
              <a:buNone/>
              <a:defRPr/>
            </a:lvl3pPr>
            <a:lvl4pPr indent="-228600" lvl="3" marL="1828800" algn="l">
              <a:lnSpc>
                <a:spcPct val="100000"/>
              </a:lnSpc>
              <a:spcBef>
                <a:spcPts val="1000"/>
              </a:spcBef>
              <a:spcAft>
                <a:spcPts val="0"/>
              </a:spcAft>
              <a:buSzPts val="960"/>
              <a:buFont typeface="Trebuchet MS"/>
              <a:buNone/>
              <a:defRPr/>
            </a:lvl4pPr>
            <a:lvl5pPr indent="-228600" lvl="4" marL="2286000" algn="l">
              <a:lnSpc>
                <a:spcPct val="100000"/>
              </a:lnSpc>
              <a:spcBef>
                <a:spcPts val="1000"/>
              </a:spcBef>
              <a:spcAft>
                <a:spcPts val="0"/>
              </a:spcAft>
              <a:buSzPts val="960"/>
              <a:buFont typeface="Trebuchet MS"/>
              <a:buNone/>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01" name="Google Shape;101;p28"/>
          <p:cNvSpPr txBox="1"/>
          <p:nvPr>
            <p:ph idx="2"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3F3F3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02" name="Google Shape;102;p2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3" name="Google Shape;103;p2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4" name="Google Shape;104;p2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
        <p:nvSpPr>
          <p:cNvPr id="105" name="Google Shape;105;p28"/>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US" sz="8000" u="none" cap="none" strike="noStrike">
                <a:solidFill>
                  <a:srgbClr val="BFE47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06" name="Google Shape;106;p28"/>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US" sz="8000" u="none" cap="none" strike="noStrike">
                <a:solidFill>
                  <a:srgbClr val="BFE471"/>
                </a:solidFill>
                <a:latin typeface="Arial"/>
                <a:ea typeface="Arial"/>
                <a:cs typeface="Arial"/>
                <a:sym typeface="Arial"/>
              </a:rPr>
              <a:t>”</a:t>
            </a:r>
            <a:endParaRPr b="0" i="0" sz="1800" u="none" cap="none" strike="noStrike">
              <a:solidFill>
                <a:srgbClr val="BFE471"/>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me Card">
  <p:cSld name="Name Card">
    <p:spTree>
      <p:nvGrpSpPr>
        <p:cNvPr id="107" name="Shape 107"/>
        <p:cNvGrpSpPr/>
        <p:nvPr/>
      </p:nvGrpSpPr>
      <p:grpSpPr>
        <a:xfrm>
          <a:off x="0" y="0"/>
          <a:ext cx="0" cy="0"/>
          <a:chOff x="0" y="0"/>
          <a:chExt cx="0" cy="0"/>
        </a:xfrm>
      </p:grpSpPr>
      <p:sp>
        <p:nvSpPr>
          <p:cNvPr id="108" name="Google Shape;108;p29"/>
          <p:cNvSpPr txBox="1"/>
          <p:nvPr>
            <p:ph type="title"/>
          </p:nvPr>
        </p:nvSpPr>
        <p:spPr>
          <a:xfrm>
            <a:off x="677335" y="1931988"/>
            <a:ext cx="8596668" cy="259546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9" name="Google Shape;109;p29"/>
          <p:cNvSpPr txBox="1"/>
          <p:nvPr>
            <p:ph idx="1"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3F3F3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10" name="Google Shape;110;p2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1" name="Google Shape;111;p2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2" name="Google Shape;112;p2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Name Card">
  <p:cSld name="Quote Name Card">
    <p:spTree>
      <p:nvGrpSpPr>
        <p:cNvPr id="113" name="Shape 113"/>
        <p:cNvGrpSpPr/>
        <p:nvPr/>
      </p:nvGrpSpPr>
      <p:grpSpPr>
        <a:xfrm>
          <a:off x="0" y="0"/>
          <a:ext cx="0" cy="0"/>
          <a:chOff x="0" y="0"/>
          <a:chExt cx="0" cy="0"/>
        </a:xfrm>
      </p:grpSpPr>
      <p:sp>
        <p:nvSpPr>
          <p:cNvPr id="114" name="Google Shape;114;p30"/>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5" name="Google Shape;115;p30"/>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Font typeface="Trebuchet MS"/>
              <a:buNone/>
              <a:defRPr sz="2400">
                <a:solidFill>
                  <a:srgbClr val="3F3F3F"/>
                </a:solidFill>
              </a:defRPr>
            </a:lvl1pPr>
            <a:lvl2pPr indent="-228600" lvl="1" marL="914400" algn="l">
              <a:lnSpc>
                <a:spcPct val="100000"/>
              </a:lnSpc>
              <a:spcBef>
                <a:spcPts val="1000"/>
              </a:spcBef>
              <a:spcAft>
                <a:spcPts val="0"/>
              </a:spcAft>
              <a:buSzPts val="1280"/>
              <a:buFont typeface="Trebuchet MS"/>
              <a:buNone/>
              <a:defRPr/>
            </a:lvl2pPr>
            <a:lvl3pPr indent="-228600" lvl="2" marL="1371600" algn="l">
              <a:lnSpc>
                <a:spcPct val="100000"/>
              </a:lnSpc>
              <a:spcBef>
                <a:spcPts val="1000"/>
              </a:spcBef>
              <a:spcAft>
                <a:spcPts val="0"/>
              </a:spcAft>
              <a:buSzPts val="1120"/>
              <a:buFont typeface="Trebuchet MS"/>
              <a:buNone/>
              <a:defRPr/>
            </a:lvl3pPr>
            <a:lvl4pPr indent="-228600" lvl="3" marL="1828800" algn="l">
              <a:lnSpc>
                <a:spcPct val="100000"/>
              </a:lnSpc>
              <a:spcBef>
                <a:spcPts val="1000"/>
              </a:spcBef>
              <a:spcAft>
                <a:spcPts val="0"/>
              </a:spcAft>
              <a:buSzPts val="960"/>
              <a:buFont typeface="Trebuchet MS"/>
              <a:buNone/>
              <a:defRPr/>
            </a:lvl4pPr>
            <a:lvl5pPr indent="-228600" lvl="4" marL="2286000" algn="l">
              <a:lnSpc>
                <a:spcPct val="100000"/>
              </a:lnSpc>
              <a:spcBef>
                <a:spcPts val="1000"/>
              </a:spcBef>
              <a:spcAft>
                <a:spcPts val="0"/>
              </a:spcAft>
              <a:buSzPts val="960"/>
              <a:buFont typeface="Trebuchet MS"/>
              <a:buNone/>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16" name="Google Shape;116;p30"/>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7F7F7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17" name="Google Shape;117;p3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8" name="Google Shape;118;p3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9" name="Google Shape;119;p3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
        <p:nvSpPr>
          <p:cNvPr id="120" name="Google Shape;120;p30"/>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US" sz="8000" u="none" cap="none" strike="noStrike">
                <a:solidFill>
                  <a:srgbClr val="BFE47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21" name="Google Shape;121;p30"/>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US" sz="8000" u="none" cap="none" strike="noStrike">
                <a:solidFill>
                  <a:srgbClr val="BFE47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rue or False">
  <p:cSld name="True or False">
    <p:spTree>
      <p:nvGrpSpPr>
        <p:cNvPr id="122" name="Shape 122"/>
        <p:cNvGrpSpPr/>
        <p:nvPr/>
      </p:nvGrpSpPr>
      <p:grpSpPr>
        <a:xfrm>
          <a:off x="0" y="0"/>
          <a:ext cx="0" cy="0"/>
          <a:chOff x="0" y="0"/>
          <a:chExt cx="0" cy="0"/>
        </a:xfrm>
      </p:grpSpPr>
      <p:sp>
        <p:nvSpPr>
          <p:cNvPr id="123" name="Google Shape;123;p31"/>
          <p:cNvSpPr txBox="1"/>
          <p:nvPr>
            <p:ph type="title"/>
          </p:nvPr>
        </p:nvSpPr>
        <p:spPr>
          <a:xfrm>
            <a:off x="685799" y="609600"/>
            <a:ext cx="8588203" cy="3022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4" name="Google Shape;124;p31"/>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Font typeface="Trebuchet MS"/>
              <a:buNone/>
              <a:defRPr sz="2400">
                <a:solidFill>
                  <a:schemeClr val="accent1"/>
                </a:solidFill>
              </a:defRPr>
            </a:lvl1pPr>
            <a:lvl2pPr indent="-228600" lvl="1" marL="914400" algn="l">
              <a:lnSpc>
                <a:spcPct val="100000"/>
              </a:lnSpc>
              <a:spcBef>
                <a:spcPts val="1000"/>
              </a:spcBef>
              <a:spcAft>
                <a:spcPts val="0"/>
              </a:spcAft>
              <a:buSzPts val="1280"/>
              <a:buFont typeface="Trebuchet MS"/>
              <a:buNone/>
              <a:defRPr/>
            </a:lvl2pPr>
            <a:lvl3pPr indent="-228600" lvl="2" marL="1371600" algn="l">
              <a:lnSpc>
                <a:spcPct val="100000"/>
              </a:lnSpc>
              <a:spcBef>
                <a:spcPts val="1000"/>
              </a:spcBef>
              <a:spcAft>
                <a:spcPts val="0"/>
              </a:spcAft>
              <a:buSzPts val="1120"/>
              <a:buFont typeface="Trebuchet MS"/>
              <a:buNone/>
              <a:defRPr/>
            </a:lvl3pPr>
            <a:lvl4pPr indent="-228600" lvl="3" marL="1828800" algn="l">
              <a:lnSpc>
                <a:spcPct val="100000"/>
              </a:lnSpc>
              <a:spcBef>
                <a:spcPts val="1000"/>
              </a:spcBef>
              <a:spcAft>
                <a:spcPts val="0"/>
              </a:spcAft>
              <a:buSzPts val="960"/>
              <a:buFont typeface="Trebuchet MS"/>
              <a:buNone/>
              <a:defRPr/>
            </a:lvl4pPr>
            <a:lvl5pPr indent="-228600" lvl="4" marL="2286000" algn="l">
              <a:lnSpc>
                <a:spcPct val="100000"/>
              </a:lnSpc>
              <a:spcBef>
                <a:spcPts val="1000"/>
              </a:spcBef>
              <a:spcAft>
                <a:spcPts val="0"/>
              </a:spcAft>
              <a:buSzPts val="960"/>
              <a:buFont typeface="Trebuchet MS"/>
              <a:buNone/>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25" name="Google Shape;125;p31"/>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7F7F7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26" name="Google Shape;126;p3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7" name="Google Shape;127;p3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8" name="Google Shape;128;p3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29" name="Shape 129"/>
        <p:cNvGrpSpPr/>
        <p:nvPr/>
      </p:nvGrpSpPr>
      <p:grpSpPr>
        <a:xfrm>
          <a:off x="0" y="0"/>
          <a:ext cx="0" cy="0"/>
          <a:chOff x="0" y="0"/>
          <a:chExt cx="0" cy="0"/>
        </a:xfrm>
      </p:grpSpPr>
      <p:sp>
        <p:nvSpPr>
          <p:cNvPr id="130" name="Google Shape;130;p32"/>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1" name="Google Shape;131;p32"/>
          <p:cNvSpPr txBox="1"/>
          <p:nvPr>
            <p:ph idx="1" type="body"/>
          </p:nvPr>
        </p:nvSpPr>
        <p:spPr>
          <a:xfrm rot="5400000">
            <a:off x="3035282" y="-197358"/>
            <a:ext cx="3880773" cy="8596668"/>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32" name="Google Shape;132;p3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3" name="Google Shape;133;p3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4" name="Google Shape;134;p3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35" name="Shape 135"/>
        <p:cNvGrpSpPr/>
        <p:nvPr/>
      </p:nvGrpSpPr>
      <p:grpSpPr>
        <a:xfrm>
          <a:off x="0" y="0"/>
          <a:ext cx="0" cy="0"/>
          <a:chOff x="0" y="0"/>
          <a:chExt cx="0" cy="0"/>
        </a:xfrm>
      </p:grpSpPr>
      <p:sp>
        <p:nvSpPr>
          <p:cNvPr id="136" name="Google Shape;136;p33"/>
          <p:cNvSpPr txBox="1"/>
          <p:nvPr>
            <p:ph type="title"/>
          </p:nvPr>
        </p:nvSpPr>
        <p:spPr>
          <a:xfrm rot="5400000">
            <a:off x="5994319" y="2582953"/>
            <a:ext cx="5251451" cy="1304743"/>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7" name="Google Shape;137;p33"/>
          <p:cNvSpPr txBox="1"/>
          <p:nvPr>
            <p:ph idx="1" type="body"/>
          </p:nvPr>
        </p:nvSpPr>
        <p:spPr>
          <a:xfrm rot="5400000">
            <a:off x="1581685" y="-294750"/>
            <a:ext cx="5251450" cy="7060150"/>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38" name="Google Shape;138;p3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9" name="Google Shape;139;p3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0" name="Google Shape;140;p3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9" name="Shape 39"/>
        <p:cNvGrpSpPr/>
        <p:nvPr/>
      </p:nvGrpSpPr>
      <p:grpSpPr>
        <a:xfrm>
          <a:off x="0" y="0"/>
          <a:ext cx="0" cy="0"/>
          <a:chOff x="0" y="0"/>
          <a:chExt cx="0" cy="0"/>
        </a:xfrm>
      </p:grpSpPr>
      <p:sp>
        <p:nvSpPr>
          <p:cNvPr id="40" name="Google Shape;40;p19"/>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3600"/>
              <a:buFont typeface="Trebuchet MS"/>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19"/>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42" name="Google Shape;42;p1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type="tx">
  <p:cSld name="TITLE_AND_BODY">
    <p:spTree>
      <p:nvGrpSpPr>
        <p:cNvPr id="45" name="Shape 45"/>
        <p:cNvGrpSpPr/>
        <p:nvPr/>
      </p:nvGrpSpPr>
      <p:grpSpPr>
        <a:xfrm>
          <a:off x="0" y="0"/>
          <a:ext cx="0" cy="0"/>
          <a:chOff x="0" y="0"/>
          <a:chExt cx="0" cy="0"/>
        </a:xfrm>
      </p:grpSpPr>
      <p:sp>
        <p:nvSpPr>
          <p:cNvPr id="46" name="Google Shape;46;ge81302500b_0_95"/>
          <p:cNvSpPr txBox="1"/>
          <p:nvPr>
            <p:ph type="title"/>
          </p:nvPr>
        </p:nvSpPr>
        <p:spPr>
          <a:xfrm>
            <a:off x="914400" y="609600"/>
            <a:ext cx="103632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36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7" name="Google Shape;47;ge81302500b_0_95"/>
          <p:cNvSpPr txBox="1"/>
          <p:nvPr>
            <p:ph idx="1" type="body"/>
          </p:nvPr>
        </p:nvSpPr>
        <p:spPr>
          <a:xfrm>
            <a:off x="914400" y="1981200"/>
            <a:ext cx="10363200" cy="41148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48" name="Google Shape;48;ge81302500b_0_95"/>
          <p:cNvSpPr txBox="1"/>
          <p:nvPr>
            <p:ph idx="10" type="dt"/>
          </p:nvPr>
        </p:nvSpPr>
        <p:spPr>
          <a:xfrm>
            <a:off x="914400" y="6248400"/>
            <a:ext cx="25401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ge81302500b_0_95"/>
          <p:cNvSpPr txBox="1"/>
          <p:nvPr>
            <p:ph idx="11" type="ftr"/>
          </p:nvPr>
        </p:nvSpPr>
        <p:spPr>
          <a:xfrm>
            <a:off x="4165600" y="6248400"/>
            <a:ext cx="3860700" cy="45720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ge81302500b_0_95"/>
          <p:cNvSpPr txBox="1"/>
          <p:nvPr>
            <p:ph idx="12" type="sldNum"/>
          </p:nvPr>
        </p:nvSpPr>
        <p:spPr>
          <a:xfrm>
            <a:off x="8737600" y="6248400"/>
            <a:ext cx="25401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14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14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14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14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14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14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14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14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14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sz="90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51" name="Shape 51"/>
        <p:cNvGrpSpPr/>
        <p:nvPr/>
      </p:nvGrpSpPr>
      <p:grpSpPr>
        <a:xfrm>
          <a:off x="0" y="0"/>
          <a:ext cx="0" cy="0"/>
          <a:chOff x="0" y="0"/>
          <a:chExt cx="0" cy="0"/>
        </a:xfrm>
      </p:grpSpPr>
      <p:sp>
        <p:nvSpPr>
          <p:cNvPr id="52" name="Google Shape;52;p21"/>
          <p:cNvSpPr txBox="1"/>
          <p:nvPr>
            <p:ph type="title"/>
          </p:nvPr>
        </p:nvSpPr>
        <p:spPr>
          <a:xfrm>
            <a:off x="677335" y="2700867"/>
            <a:ext cx="8596668" cy="1826581"/>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4000"/>
              <a:buFont typeface="Trebuchet MS"/>
              <a:buNone/>
              <a:defRPr b="0"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21"/>
          <p:cNvSpPr txBox="1"/>
          <p:nvPr>
            <p:ph idx="1" type="body"/>
          </p:nvPr>
        </p:nvSpPr>
        <p:spPr>
          <a:xfrm>
            <a:off x="677335" y="4527448"/>
            <a:ext cx="8596668" cy="860400"/>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600"/>
              <a:buNone/>
              <a:defRPr sz="2000">
                <a:solidFill>
                  <a:srgbClr val="7F7F7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54" name="Google Shape;54;p2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2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2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7" name="Shape 57"/>
        <p:cNvGrpSpPr/>
        <p:nvPr/>
      </p:nvGrpSpPr>
      <p:grpSpPr>
        <a:xfrm>
          <a:off x="0" y="0"/>
          <a:ext cx="0" cy="0"/>
          <a:chOff x="0" y="0"/>
          <a:chExt cx="0" cy="0"/>
        </a:xfrm>
      </p:grpSpPr>
      <p:sp>
        <p:nvSpPr>
          <p:cNvPr id="58" name="Google Shape;58;p22"/>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22"/>
          <p:cNvSpPr txBox="1"/>
          <p:nvPr>
            <p:ph idx="1" type="body"/>
          </p:nvPr>
        </p:nvSpPr>
        <p:spPr>
          <a:xfrm>
            <a:off x="677334" y="2160589"/>
            <a:ext cx="4184035" cy="3880772"/>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60" name="Google Shape;60;p22"/>
          <p:cNvSpPr txBox="1"/>
          <p:nvPr>
            <p:ph idx="2" type="body"/>
          </p:nvPr>
        </p:nvSpPr>
        <p:spPr>
          <a:xfrm>
            <a:off x="5089970" y="2160589"/>
            <a:ext cx="4184034" cy="3880773"/>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61" name="Google Shape;61;p2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2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2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4" name="Shape 64"/>
        <p:cNvGrpSpPr/>
        <p:nvPr/>
      </p:nvGrpSpPr>
      <p:grpSpPr>
        <a:xfrm>
          <a:off x="0" y="0"/>
          <a:ext cx="0" cy="0"/>
          <a:chOff x="0" y="0"/>
          <a:chExt cx="0" cy="0"/>
        </a:xfrm>
      </p:grpSpPr>
      <p:sp>
        <p:nvSpPr>
          <p:cNvPr id="65" name="Google Shape;65;p23"/>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3600"/>
              <a:buFont typeface="Trebuchet MS"/>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23"/>
          <p:cNvSpPr txBox="1"/>
          <p:nvPr>
            <p:ph idx="1" type="body"/>
          </p:nvPr>
        </p:nvSpPr>
        <p:spPr>
          <a:xfrm>
            <a:off x="675745" y="2160983"/>
            <a:ext cx="4185623" cy="5762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None/>
              <a:defRPr b="0" sz="2400"/>
            </a:lvl1pPr>
            <a:lvl2pPr indent="-228600" lvl="1" marL="914400" algn="l">
              <a:lnSpc>
                <a:spcPct val="100000"/>
              </a:lnSpc>
              <a:spcBef>
                <a:spcPts val="1000"/>
              </a:spcBef>
              <a:spcAft>
                <a:spcPts val="0"/>
              </a:spcAft>
              <a:buSzPts val="1600"/>
              <a:buNone/>
              <a:defRPr b="1" sz="2000"/>
            </a:lvl2pPr>
            <a:lvl3pPr indent="-228600" lvl="2" marL="1371600" algn="l">
              <a:lnSpc>
                <a:spcPct val="100000"/>
              </a:lnSpc>
              <a:spcBef>
                <a:spcPts val="1000"/>
              </a:spcBef>
              <a:spcAft>
                <a:spcPts val="0"/>
              </a:spcAft>
              <a:buSzPts val="1440"/>
              <a:buNone/>
              <a:defRPr b="1" sz="1800"/>
            </a:lvl3pPr>
            <a:lvl4pPr indent="-228600" lvl="3" marL="1828800" algn="l">
              <a:lnSpc>
                <a:spcPct val="100000"/>
              </a:lnSpc>
              <a:spcBef>
                <a:spcPts val="1000"/>
              </a:spcBef>
              <a:spcAft>
                <a:spcPts val="0"/>
              </a:spcAft>
              <a:buSzPts val="1280"/>
              <a:buNone/>
              <a:defRPr b="1" sz="1600"/>
            </a:lvl4pPr>
            <a:lvl5pPr indent="-228600" lvl="4" marL="2286000" algn="l">
              <a:lnSpc>
                <a:spcPct val="100000"/>
              </a:lnSpc>
              <a:spcBef>
                <a:spcPts val="1000"/>
              </a:spcBef>
              <a:spcAft>
                <a:spcPts val="0"/>
              </a:spcAft>
              <a:buSzPts val="1280"/>
              <a:buNone/>
              <a:defRPr b="1" sz="1600"/>
            </a:lvl5pPr>
            <a:lvl6pPr indent="-228600" lvl="5" marL="2743200" algn="l">
              <a:lnSpc>
                <a:spcPct val="100000"/>
              </a:lnSpc>
              <a:spcBef>
                <a:spcPts val="1000"/>
              </a:spcBef>
              <a:spcAft>
                <a:spcPts val="0"/>
              </a:spcAft>
              <a:buSzPts val="1280"/>
              <a:buNone/>
              <a:defRPr b="1" sz="1600"/>
            </a:lvl6pPr>
            <a:lvl7pPr indent="-228600" lvl="6" marL="3200400" algn="l">
              <a:lnSpc>
                <a:spcPct val="100000"/>
              </a:lnSpc>
              <a:spcBef>
                <a:spcPts val="1000"/>
              </a:spcBef>
              <a:spcAft>
                <a:spcPts val="0"/>
              </a:spcAft>
              <a:buSzPts val="1280"/>
              <a:buNone/>
              <a:defRPr b="1" sz="1600"/>
            </a:lvl7pPr>
            <a:lvl8pPr indent="-228600" lvl="7" marL="3657600" algn="l">
              <a:lnSpc>
                <a:spcPct val="100000"/>
              </a:lnSpc>
              <a:spcBef>
                <a:spcPts val="1000"/>
              </a:spcBef>
              <a:spcAft>
                <a:spcPts val="0"/>
              </a:spcAft>
              <a:buSzPts val="1280"/>
              <a:buNone/>
              <a:defRPr b="1" sz="1600"/>
            </a:lvl8pPr>
            <a:lvl9pPr indent="-228600" lvl="8" marL="4114800" algn="l">
              <a:lnSpc>
                <a:spcPct val="100000"/>
              </a:lnSpc>
              <a:spcBef>
                <a:spcPts val="1000"/>
              </a:spcBef>
              <a:spcAft>
                <a:spcPts val="0"/>
              </a:spcAft>
              <a:buSzPts val="1280"/>
              <a:buNone/>
              <a:defRPr b="1" sz="1600"/>
            </a:lvl9pPr>
          </a:lstStyle>
          <a:p/>
        </p:txBody>
      </p:sp>
      <p:sp>
        <p:nvSpPr>
          <p:cNvPr id="67" name="Google Shape;67;p23"/>
          <p:cNvSpPr txBox="1"/>
          <p:nvPr>
            <p:ph idx="2" type="body"/>
          </p:nvPr>
        </p:nvSpPr>
        <p:spPr>
          <a:xfrm>
            <a:off x="675745" y="2737245"/>
            <a:ext cx="4185623" cy="3304117"/>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68" name="Google Shape;68;p23"/>
          <p:cNvSpPr txBox="1"/>
          <p:nvPr>
            <p:ph idx="3" type="body"/>
          </p:nvPr>
        </p:nvSpPr>
        <p:spPr>
          <a:xfrm>
            <a:off x="5088383" y="2160983"/>
            <a:ext cx="4185618" cy="5762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None/>
              <a:defRPr b="0" sz="2400"/>
            </a:lvl1pPr>
            <a:lvl2pPr indent="-228600" lvl="1" marL="914400" algn="l">
              <a:lnSpc>
                <a:spcPct val="100000"/>
              </a:lnSpc>
              <a:spcBef>
                <a:spcPts val="1000"/>
              </a:spcBef>
              <a:spcAft>
                <a:spcPts val="0"/>
              </a:spcAft>
              <a:buSzPts val="1600"/>
              <a:buNone/>
              <a:defRPr b="1" sz="2000"/>
            </a:lvl2pPr>
            <a:lvl3pPr indent="-228600" lvl="2" marL="1371600" algn="l">
              <a:lnSpc>
                <a:spcPct val="100000"/>
              </a:lnSpc>
              <a:spcBef>
                <a:spcPts val="1000"/>
              </a:spcBef>
              <a:spcAft>
                <a:spcPts val="0"/>
              </a:spcAft>
              <a:buSzPts val="1440"/>
              <a:buNone/>
              <a:defRPr b="1" sz="1800"/>
            </a:lvl3pPr>
            <a:lvl4pPr indent="-228600" lvl="3" marL="1828800" algn="l">
              <a:lnSpc>
                <a:spcPct val="100000"/>
              </a:lnSpc>
              <a:spcBef>
                <a:spcPts val="1000"/>
              </a:spcBef>
              <a:spcAft>
                <a:spcPts val="0"/>
              </a:spcAft>
              <a:buSzPts val="1280"/>
              <a:buNone/>
              <a:defRPr b="1" sz="1600"/>
            </a:lvl4pPr>
            <a:lvl5pPr indent="-228600" lvl="4" marL="2286000" algn="l">
              <a:lnSpc>
                <a:spcPct val="100000"/>
              </a:lnSpc>
              <a:spcBef>
                <a:spcPts val="1000"/>
              </a:spcBef>
              <a:spcAft>
                <a:spcPts val="0"/>
              </a:spcAft>
              <a:buSzPts val="1280"/>
              <a:buNone/>
              <a:defRPr b="1" sz="1600"/>
            </a:lvl5pPr>
            <a:lvl6pPr indent="-228600" lvl="5" marL="2743200" algn="l">
              <a:lnSpc>
                <a:spcPct val="100000"/>
              </a:lnSpc>
              <a:spcBef>
                <a:spcPts val="1000"/>
              </a:spcBef>
              <a:spcAft>
                <a:spcPts val="0"/>
              </a:spcAft>
              <a:buSzPts val="1280"/>
              <a:buNone/>
              <a:defRPr b="1" sz="1600"/>
            </a:lvl6pPr>
            <a:lvl7pPr indent="-228600" lvl="6" marL="3200400" algn="l">
              <a:lnSpc>
                <a:spcPct val="100000"/>
              </a:lnSpc>
              <a:spcBef>
                <a:spcPts val="1000"/>
              </a:spcBef>
              <a:spcAft>
                <a:spcPts val="0"/>
              </a:spcAft>
              <a:buSzPts val="1280"/>
              <a:buNone/>
              <a:defRPr b="1" sz="1600"/>
            </a:lvl7pPr>
            <a:lvl8pPr indent="-228600" lvl="7" marL="3657600" algn="l">
              <a:lnSpc>
                <a:spcPct val="100000"/>
              </a:lnSpc>
              <a:spcBef>
                <a:spcPts val="1000"/>
              </a:spcBef>
              <a:spcAft>
                <a:spcPts val="0"/>
              </a:spcAft>
              <a:buSzPts val="1280"/>
              <a:buNone/>
              <a:defRPr b="1" sz="1600"/>
            </a:lvl8pPr>
            <a:lvl9pPr indent="-228600" lvl="8" marL="4114800" algn="l">
              <a:lnSpc>
                <a:spcPct val="100000"/>
              </a:lnSpc>
              <a:spcBef>
                <a:spcPts val="1000"/>
              </a:spcBef>
              <a:spcAft>
                <a:spcPts val="0"/>
              </a:spcAft>
              <a:buSzPts val="1280"/>
              <a:buNone/>
              <a:defRPr b="1" sz="1600"/>
            </a:lvl9pPr>
          </a:lstStyle>
          <a:p/>
        </p:txBody>
      </p:sp>
      <p:sp>
        <p:nvSpPr>
          <p:cNvPr id="69" name="Google Shape;69;p23"/>
          <p:cNvSpPr txBox="1"/>
          <p:nvPr>
            <p:ph idx="4" type="body"/>
          </p:nvPr>
        </p:nvSpPr>
        <p:spPr>
          <a:xfrm>
            <a:off x="5088384" y="2737245"/>
            <a:ext cx="4185617" cy="3304117"/>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70" name="Google Shape;70;p2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2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2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3" name="Shape 73"/>
        <p:cNvGrpSpPr/>
        <p:nvPr/>
      </p:nvGrpSpPr>
      <p:grpSpPr>
        <a:xfrm>
          <a:off x="0" y="0"/>
          <a:ext cx="0" cy="0"/>
          <a:chOff x="0" y="0"/>
          <a:chExt cx="0" cy="0"/>
        </a:xfrm>
      </p:grpSpPr>
      <p:sp>
        <p:nvSpPr>
          <p:cNvPr id="74" name="Google Shape;74;p24"/>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2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2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8" name="Shape 78"/>
        <p:cNvGrpSpPr/>
        <p:nvPr/>
      </p:nvGrpSpPr>
      <p:grpSpPr>
        <a:xfrm>
          <a:off x="0" y="0"/>
          <a:ext cx="0" cy="0"/>
          <a:chOff x="0" y="0"/>
          <a:chExt cx="0" cy="0"/>
        </a:xfrm>
      </p:grpSpPr>
      <p:sp>
        <p:nvSpPr>
          <p:cNvPr id="79" name="Google Shape;79;p25"/>
          <p:cNvSpPr txBox="1"/>
          <p:nvPr>
            <p:ph type="title"/>
          </p:nvPr>
        </p:nvSpPr>
        <p:spPr>
          <a:xfrm>
            <a:off x="677334" y="1498604"/>
            <a:ext cx="3854528" cy="1278466"/>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2000"/>
              <a:buFont typeface="Trebuchet MS"/>
              <a:buNone/>
              <a:defRPr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25"/>
          <p:cNvSpPr txBox="1"/>
          <p:nvPr>
            <p:ph idx="1" type="body"/>
          </p:nvPr>
        </p:nvSpPr>
        <p:spPr>
          <a:xfrm>
            <a:off x="4760461" y="514924"/>
            <a:ext cx="4513541" cy="5526437"/>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81" name="Google Shape;81;p25"/>
          <p:cNvSpPr txBox="1"/>
          <p:nvPr>
            <p:ph idx="2" type="body"/>
          </p:nvPr>
        </p:nvSpPr>
        <p:spPr>
          <a:xfrm>
            <a:off x="677334" y="2777069"/>
            <a:ext cx="3854528" cy="2584449"/>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120"/>
              <a:buNone/>
              <a:defRPr sz="1400"/>
            </a:lvl1pPr>
            <a:lvl2pPr indent="-228600" lvl="1" marL="914400" algn="l">
              <a:lnSpc>
                <a:spcPct val="100000"/>
              </a:lnSpc>
              <a:spcBef>
                <a:spcPts val="1000"/>
              </a:spcBef>
              <a:spcAft>
                <a:spcPts val="0"/>
              </a:spcAft>
              <a:buSzPts val="1120"/>
              <a:buNone/>
              <a:defRPr sz="1400"/>
            </a:lvl2pPr>
            <a:lvl3pPr indent="-228600" lvl="2" marL="1371600" algn="l">
              <a:lnSpc>
                <a:spcPct val="100000"/>
              </a:lnSpc>
              <a:spcBef>
                <a:spcPts val="1000"/>
              </a:spcBef>
              <a:spcAft>
                <a:spcPts val="0"/>
              </a:spcAft>
              <a:buSzPts val="960"/>
              <a:buNone/>
              <a:defRPr sz="1200"/>
            </a:lvl3pPr>
            <a:lvl4pPr indent="-228600" lvl="3" marL="1828800" algn="l">
              <a:lnSpc>
                <a:spcPct val="100000"/>
              </a:lnSpc>
              <a:spcBef>
                <a:spcPts val="1000"/>
              </a:spcBef>
              <a:spcAft>
                <a:spcPts val="0"/>
              </a:spcAft>
              <a:buSzPts val="800"/>
              <a:buNone/>
              <a:defRPr sz="1000"/>
            </a:lvl4pPr>
            <a:lvl5pPr indent="-228600" lvl="4" marL="2286000" algn="l">
              <a:lnSpc>
                <a:spcPct val="100000"/>
              </a:lnSpc>
              <a:spcBef>
                <a:spcPts val="1000"/>
              </a:spcBef>
              <a:spcAft>
                <a:spcPts val="0"/>
              </a:spcAft>
              <a:buSzPts val="800"/>
              <a:buNone/>
              <a:defRPr sz="1000"/>
            </a:lvl5pPr>
            <a:lvl6pPr indent="-228600" lvl="5" marL="2743200" algn="l">
              <a:lnSpc>
                <a:spcPct val="100000"/>
              </a:lnSpc>
              <a:spcBef>
                <a:spcPts val="1000"/>
              </a:spcBef>
              <a:spcAft>
                <a:spcPts val="0"/>
              </a:spcAft>
              <a:buSzPts val="800"/>
              <a:buNone/>
              <a:defRPr sz="1000"/>
            </a:lvl6pPr>
            <a:lvl7pPr indent="-228600" lvl="6" marL="3200400" algn="l">
              <a:lnSpc>
                <a:spcPct val="100000"/>
              </a:lnSpc>
              <a:spcBef>
                <a:spcPts val="1000"/>
              </a:spcBef>
              <a:spcAft>
                <a:spcPts val="0"/>
              </a:spcAft>
              <a:buSzPts val="800"/>
              <a:buNone/>
              <a:defRPr sz="1000"/>
            </a:lvl7pPr>
            <a:lvl8pPr indent="-228600" lvl="7" marL="3657600" algn="l">
              <a:lnSpc>
                <a:spcPct val="100000"/>
              </a:lnSpc>
              <a:spcBef>
                <a:spcPts val="1000"/>
              </a:spcBef>
              <a:spcAft>
                <a:spcPts val="0"/>
              </a:spcAft>
              <a:buSzPts val="800"/>
              <a:buNone/>
              <a:defRPr sz="1000"/>
            </a:lvl8pPr>
            <a:lvl9pPr indent="-228600" lvl="8" marL="4114800" algn="l">
              <a:lnSpc>
                <a:spcPct val="100000"/>
              </a:lnSpc>
              <a:spcBef>
                <a:spcPts val="1000"/>
              </a:spcBef>
              <a:spcAft>
                <a:spcPts val="0"/>
              </a:spcAft>
              <a:buSzPts val="800"/>
              <a:buNone/>
              <a:defRPr sz="1000"/>
            </a:lvl9pPr>
          </a:lstStyle>
          <a:p/>
        </p:txBody>
      </p:sp>
      <p:sp>
        <p:nvSpPr>
          <p:cNvPr id="82" name="Google Shape;82;p2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2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4" name="Google Shape;84;p2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85" name="Shape 85"/>
        <p:cNvGrpSpPr/>
        <p:nvPr/>
      </p:nvGrpSpPr>
      <p:grpSpPr>
        <a:xfrm>
          <a:off x="0" y="0"/>
          <a:ext cx="0" cy="0"/>
          <a:chOff x="0" y="0"/>
          <a:chExt cx="0" cy="0"/>
        </a:xfrm>
      </p:grpSpPr>
      <p:sp>
        <p:nvSpPr>
          <p:cNvPr id="86" name="Google Shape;86;p26"/>
          <p:cNvSpPr txBox="1"/>
          <p:nvPr>
            <p:ph type="title"/>
          </p:nvPr>
        </p:nvSpPr>
        <p:spPr>
          <a:xfrm>
            <a:off x="677334" y="4800600"/>
            <a:ext cx="8596667"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2400"/>
              <a:buFont typeface="Trebuchet MS"/>
              <a:buNone/>
              <a:defRPr b="0"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7" name="Google Shape;87;p26"/>
          <p:cNvSpPr/>
          <p:nvPr>
            <p:ph idx="2" type="pic"/>
          </p:nvPr>
        </p:nvSpPr>
        <p:spPr>
          <a:xfrm>
            <a:off x="677334" y="609600"/>
            <a:ext cx="8596668" cy="3845718"/>
          </a:xfrm>
          <a:prstGeom prst="rect">
            <a:avLst/>
          </a:prstGeom>
          <a:noFill/>
          <a:ln>
            <a:noFill/>
          </a:ln>
        </p:spPr>
      </p:sp>
      <p:sp>
        <p:nvSpPr>
          <p:cNvPr id="88" name="Google Shape;88;p26"/>
          <p:cNvSpPr txBox="1"/>
          <p:nvPr>
            <p:ph idx="1" type="body"/>
          </p:nvPr>
        </p:nvSpPr>
        <p:spPr>
          <a:xfrm>
            <a:off x="677334" y="5367338"/>
            <a:ext cx="8596667" cy="67402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960"/>
              <a:buNone/>
              <a:defRPr sz="1200"/>
            </a:lvl1pPr>
            <a:lvl2pPr indent="-228600" lvl="1" marL="914400" algn="l">
              <a:lnSpc>
                <a:spcPct val="100000"/>
              </a:lnSpc>
              <a:spcBef>
                <a:spcPts val="1000"/>
              </a:spcBef>
              <a:spcAft>
                <a:spcPts val="0"/>
              </a:spcAft>
              <a:buSzPts val="960"/>
              <a:buNone/>
              <a:defRPr sz="1200"/>
            </a:lvl2pPr>
            <a:lvl3pPr indent="-228600" lvl="2" marL="1371600" algn="l">
              <a:lnSpc>
                <a:spcPct val="100000"/>
              </a:lnSpc>
              <a:spcBef>
                <a:spcPts val="1000"/>
              </a:spcBef>
              <a:spcAft>
                <a:spcPts val="0"/>
              </a:spcAft>
              <a:buSzPts val="800"/>
              <a:buNone/>
              <a:defRPr sz="1000"/>
            </a:lvl3pPr>
            <a:lvl4pPr indent="-228600" lvl="3" marL="1828800" algn="l">
              <a:lnSpc>
                <a:spcPct val="100000"/>
              </a:lnSpc>
              <a:spcBef>
                <a:spcPts val="1000"/>
              </a:spcBef>
              <a:spcAft>
                <a:spcPts val="0"/>
              </a:spcAft>
              <a:buSzPts val="720"/>
              <a:buNone/>
              <a:defRPr sz="900"/>
            </a:lvl4pPr>
            <a:lvl5pPr indent="-228600" lvl="4" marL="2286000" algn="l">
              <a:lnSpc>
                <a:spcPct val="100000"/>
              </a:lnSpc>
              <a:spcBef>
                <a:spcPts val="1000"/>
              </a:spcBef>
              <a:spcAft>
                <a:spcPts val="0"/>
              </a:spcAft>
              <a:buSzPts val="720"/>
              <a:buNone/>
              <a:defRPr sz="900"/>
            </a:lvl5pPr>
            <a:lvl6pPr indent="-228600" lvl="5" marL="2743200" algn="l">
              <a:lnSpc>
                <a:spcPct val="100000"/>
              </a:lnSpc>
              <a:spcBef>
                <a:spcPts val="1000"/>
              </a:spcBef>
              <a:spcAft>
                <a:spcPts val="0"/>
              </a:spcAft>
              <a:buSzPts val="720"/>
              <a:buNone/>
              <a:defRPr sz="900"/>
            </a:lvl6pPr>
            <a:lvl7pPr indent="-228600" lvl="6" marL="3200400" algn="l">
              <a:lnSpc>
                <a:spcPct val="100000"/>
              </a:lnSpc>
              <a:spcBef>
                <a:spcPts val="1000"/>
              </a:spcBef>
              <a:spcAft>
                <a:spcPts val="0"/>
              </a:spcAft>
              <a:buSzPts val="720"/>
              <a:buNone/>
              <a:defRPr sz="900"/>
            </a:lvl7pPr>
            <a:lvl8pPr indent="-228600" lvl="7" marL="3657600" algn="l">
              <a:lnSpc>
                <a:spcPct val="100000"/>
              </a:lnSpc>
              <a:spcBef>
                <a:spcPts val="1000"/>
              </a:spcBef>
              <a:spcAft>
                <a:spcPts val="0"/>
              </a:spcAft>
              <a:buSzPts val="720"/>
              <a:buNone/>
              <a:defRPr sz="900"/>
            </a:lvl8pPr>
            <a:lvl9pPr indent="-228600" lvl="8" marL="4114800" algn="l">
              <a:lnSpc>
                <a:spcPct val="100000"/>
              </a:lnSpc>
              <a:spcBef>
                <a:spcPts val="1000"/>
              </a:spcBef>
              <a:spcAft>
                <a:spcPts val="0"/>
              </a:spcAft>
              <a:buSzPts val="720"/>
              <a:buNone/>
              <a:defRPr sz="900"/>
            </a:lvl9pPr>
          </a:lstStyle>
          <a:p/>
        </p:txBody>
      </p:sp>
      <p:sp>
        <p:nvSpPr>
          <p:cNvPr id="89" name="Google Shape;89;p2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2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2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2.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grpSp>
        <p:nvGrpSpPr>
          <p:cNvPr id="6" name="Google Shape;6;p17"/>
          <p:cNvGrpSpPr/>
          <p:nvPr/>
        </p:nvGrpSpPr>
        <p:grpSpPr>
          <a:xfrm>
            <a:off x="0" y="-8467"/>
            <a:ext cx="12192000" cy="6866467"/>
            <a:chOff x="0" y="-8467"/>
            <a:chExt cx="12192000" cy="6866467"/>
          </a:xfrm>
        </p:grpSpPr>
        <p:cxnSp>
          <p:nvCxnSpPr>
            <p:cNvPr id="7" name="Google Shape;7;p17"/>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8" name="Google Shape;8;p17"/>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9" name="Google Shape;9;p17"/>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8627"/>
              </a:schemeClr>
            </a:solidFill>
            <a:ln>
              <a:noFill/>
            </a:ln>
          </p:spPr>
        </p:sp>
        <p:sp>
          <p:nvSpPr>
            <p:cNvPr id="10" name="Google Shape;10;p17"/>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1" name="Google Shape;11;p17"/>
            <p:cNvSpPr/>
            <p:nvPr/>
          </p:nvSpPr>
          <p:spPr>
            <a:xfrm>
              <a:off x="8932333" y="3048000"/>
              <a:ext cx="3259667" cy="3810000"/>
            </a:xfrm>
            <a:prstGeom prst="triangle">
              <a:avLst>
                <a:gd fmla="val 100000" name="adj"/>
              </a:avLst>
            </a:prstGeom>
            <a:solidFill>
              <a:schemeClr val="accent2">
                <a:alpha val="7058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17"/>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8627"/>
              </a:srgbClr>
            </a:solidFill>
            <a:ln>
              <a:noFill/>
            </a:ln>
          </p:spPr>
        </p:sp>
        <p:sp>
          <p:nvSpPr>
            <p:cNvPr id="13" name="Google Shape;13;p17"/>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8627"/>
              </a:srgbClr>
            </a:solidFill>
            <a:ln>
              <a:noFill/>
            </a:ln>
          </p:spPr>
        </p:sp>
        <p:sp>
          <p:nvSpPr>
            <p:cNvPr id="14" name="Google Shape;14;p17"/>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3529"/>
              </a:schemeClr>
            </a:solidFill>
            <a:ln>
              <a:noFill/>
            </a:ln>
          </p:spPr>
        </p:sp>
        <p:sp>
          <p:nvSpPr>
            <p:cNvPr id="15" name="Google Shape;15;p17"/>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 name="Google Shape;16;p17"/>
            <p:cNvSpPr/>
            <p:nvPr/>
          </p:nvSpPr>
          <p:spPr>
            <a:xfrm>
              <a:off x="0" y="4013200"/>
              <a:ext cx="448733" cy="2844800"/>
            </a:xfrm>
            <a:prstGeom prst="triangle">
              <a:avLst>
                <a:gd fmla="val 0" name="adj"/>
              </a:avLst>
            </a:prstGeom>
            <a:solidFill>
              <a:schemeClr val="accent1">
                <a:alpha val="8352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7" name="Google Shape;17;p17"/>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marR="0" rtl="0" algn="l">
              <a:lnSpc>
                <a:spcPct val="100000"/>
              </a:lnSpc>
              <a:spcBef>
                <a:spcPts val="0"/>
              </a:spcBef>
              <a:spcAft>
                <a:spcPts val="0"/>
              </a:spcAft>
              <a:buClr>
                <a:schemeClr val="accent1"/>
              </a:buClr>
              <a:buSzPts val="3600"/>
              <a:buFont typeface="Trebuchet MS"/>
              <a:buNone/>
              <a:defRPr b="0" i="0" sz="3600" u="none" cap="none" strike="noStrike">
                <a:solidFill>
                  <a:schemeClr val="accent1"/>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9pPr>
          </a:lstStyle>
          <a:p/>
        </p:txBody>
      </p:sp>
      <p:sp>
        <p:nvSpPr>
          <p:cNvPr id="18" name="Google Shape;18;p17"/>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marR="0" rtl="0" algn="l">
              <a:lnSpc>
                <a:spcPct val="100000"/>
              </a:lnSpc>
              <a:spcBef>
                <a:spcPts val="1000"/>
              </a:spcBef>
              <a:spcAft>
                <a:spcPts val="0"/>
              </a:spcAft>
              <a:buClr>
                <a:schemeClr val="accent1"/>
              </a:buClr>
              <a:buSzPts val="1440"/>
              <a:buFont typeface="Noto Sans Symbols"/>
              <a:buChar char="►"/>
              <a:defRPr b="0" i="0" sz="1800" u="none" cap="none" strike="noStrike">
                <a:solidFill>
                  <a:srgbClr val="3F3F3F"/>
                </a:solidFill>
                <a:latin typeface="Trebuchet MS"/>
                <a:ea typeface="Trebuchet MS"/>
                <a:cs typeface="Trebuchet MS"/>
                <a:sym typeface="Trebuchet MS"/>
              </a:defRPr>
            </a:lvl1pPr>
            <a:lvl2pPr indent="-309880" lvl="1" marL="914400" marR="0" rtl="0" algn="l">
              <a:lnSpc>
                <a:spcPct val="100000"/>
              </a:lnSpc>
              <a:spcBef>
                <a:spcPts val="1000"/>
              </a:spcBef>
              <a:spcAft>
                <a:spcPts val="0"/>
              </a:spcAft>
              <a:buClr>
                <a:schemeClr val="accent1"/>
              </a:buClr>
              <a:buSzPts val="1280"/>
              <a:buFont typeface="Noto Sans Symbols"/>
              <a:buChar char="►"/>
              <a:defRPr b="0" i="0" sz="1600" u="none" cap="none" strike="noStrike">
                <a:solidFill>
                  <a:srgbClr val="3F3F3F"/>
                </a:solidFill>
                <a:latin typeface="Trebuchet MS"/>
                <a:ea typeface="Trebuchet MS"/>
                <a:cs typeface="Trebuchet MS"/>
                <a:sym typeface="Trebuchet MS"/>
              </a:defRPr>
            </a:lvl2pPr>
            <a:lvl3pPr indent="-299719" lvl="2" marL="1371600" marR="0" rtl="0" algn="l">
              <a:lnSpc>
                <a:spcPct val="100000"/>
              </a:lnSpc>
              <a:spcBef>
                <a:spcPts val="1000"/>
              </a:spcBef>
              <a:spcAft>
                <a:spcPts val="0"/>
              </a:spcAft>
              <a:buClr>
                <a:schemeClr val="accent1"/>
              </a:buClr>
              <a:buSzPts val="1120"/>
              <a:buFont typeface="Noto Sans Symbols"/>
              <a:buChar char="►"/>
              <a:defRPr b="0" i="0" sz="1400" u="none" cap="none" strike="noStrike">
                <a:solidFill>
                  <a:srgbClr val="3F3F3F"/>
                </a:solidFill>
                <a:latin typeface="Trebuchet MS"/>
                <a:ea typeface="Trebuchet MS"/>
                <a:cs typeface="Trebuchet MS"/>
                <a:sym typeface="Trebuchet MS"/>
              </a:defRPr>
            </a:lvl3pPr>
            <a:lvl4pPr indent="-289560" lvl="3" marL="18288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4pPr>
            <a:lvl5pPr indent="-289560" lvl="4" marL="22860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5pPr>
            <a:lvl6pPr indent="-289560" lvl="5" marL="27432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19" name="Google Shape;19;p1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900" u="none" cap="none" strike="noStrike">
                <a:solidFill>
                  <a:srgbClr val="888888"/>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9pPr>
          </a:lstStyle>
          <a:p/>
        </p:txBody>
      </p:sp>
      <p:sp>
        <p:nvSpPr>
          <p:cNvPr id="20" name="Google Shape;20;p1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9pPr>
          </a:lstStyle>
          <a:p/>
        </p:txBody>
      </p:sp>
      <p:sp>
        <p:nvSpPr>
          <p:cNvPr id="21" name="Google Shape;21;p1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registermyathlete.com" TargetMode="External"/><Relationship Id="rId4" Type="http://schemas.openxmlformats.org/officeDocument/2006/relationships/hyperlink" Target="https://www.myers-stevens.com/parents/" TargetMode="External"/><Relationship Id="rId5"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44" name="Shape 144"/>
        <p:cNvGrpSpPr/>
        <p:nvPr/>
      </p:nvGrpSpPr>
      <p:grpSpPr>
        <a:xfrm>
          <a:off x="0" y="0"/>
          <a:ext cx="0" cy="0"/>
          <a:chOff x="0" y="0"/>
          <a:chExt cx="0" cy="0"/>
        </a:xfrm>
      </p:grpSpPr>
      <p:sp>
        <p:nvSpPr>
          <p:cNvPr id="145" name="Google Shape;145;p1"/>
          <p:cNvSpPr txBox="1"/>
          <p:nvPr>
            <p:ph type="ctrTitle"/>
          </p:nvPr>
        </p:nvSpPr>
        <p:spPr>
          <a:xfrm>
            <a:off x="1507067" y="1113616"/>
            <a:ext cx="7766936" cy="1646302"/>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Clr>
                <a:srgbClr val="0070C0"/>
              </a:buClr>
              <a:buSzPts val="7200"/>
              <a:buFont typeface="Trebuchet MS"/>
              <a:buNone/>
            </a:pPr>
            <a:r>
              <a:rPr lang="en-US" sz="9600">
                <a:solidFill>
                  <a:srgbClr val="0070C0"/>
                </a:solidFill>
              </a:rPr>
              <a:t>Welcome!</a:t>
            </a:r>
            <a:endParaRPr sz="9600">
              <a:solidFill>
                <a:srgbClr val="0070C0"/>
              </a:solidFill>
            </a:endParaRPr>
          </a:p>
        </p:txBody>
      </p:sp>
      <p:sp>
        <p:nvSpPr>
          <p:cNvPr id="146" name="Google Shape;146;p1"/>
          <p:cNvSpPr txBox="1"/>
          <p:nvPr>
            <p:ph idx="1" type="subTitle"/>
          </p:nvPr>
        </p:nvSpPr>
        <p:spPr>
          <a:xfrm>
            <a:off x="1507067" y="3216537"/>
            <a:ext cx="7766936" cy="1931196"/>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SzPts val="1920"/>
              <a:buNone/>
            </a:pPr>
            <a:r>
              <a:rPr lang="en-US" sz="3000">
                <a:solidFill>
                  <a:srgbClr val="0070C0"/>
                </a:solidFill>
              </a:rPr>
              <a:t>2022-2023</a:t>
            </a:r>
            <a:endParaRPr sz="3000">
              <a:solidFill>
                <a:srgbClr val="0070C0"/>
              </a:solidFill>
            </a:endParaRPr>
          </a:p>
          <a:p>
            <a:pPr indent="0" lvl="0" marL="0" rtl="0" algn="ctr">
              <a:lnSpc>
                <a:spcPct val="100000"/>
              </a:lnSpc>
              <a:spcBef>
                <a:spcPts val="1000"/>
              </a:spcBef>
              <a:spcAft>
                <a:spcPts val="0"/>
              </a:spcAft>
              <a:buSzPts val="1920"/>
              <a:buNone/>
            </a:pPr>
            <a:r>
              <a:rPr lang="en-US" sz="3000">
                <a:solidFill>
                  <a:srgbClr val="0070C0"/>
                </a:solidFill>
              </a:rPr>
              <a:t>Sports Information </a:t>
            </a:r>
            <a:endParaRPr/>
          </a:p>
          <a:p>
            <a:pPr indent="0" lvl="0" marL="0" rtl="0" algn="ctr">
              <a:lnSpc>
                <a:spcPct val="100000"/>
              </a:lnSpc>
              <a:spcBef>
                <a:spcPts val="1000"/>
              </a:spcBef>
              <a:spcAft>
                <a:spcPts val="0"/>
              </a:spcAft>
              <a:buSzPts val="1920"/>
              <a:buNone/>
            </a:pPr>
            <a:r>
              <a:rPr lang="en-US" sz="3000">
                <a:solidFill>
                  <a:srgbClr val="0070C0"/>
                </a:solidFill>
              </a:rPr>
              <a:t>for Parents</a:t>
            </a:r>
            <a:endParaRPr sz="3000">
              <a:solidFill>
                <a:srgbClr val="0070C0"/>
              </a:solidFill>
            </a:endParaRPr>
          </a:p>
        </p:txBody>
      </p:sp>
      <p:pic>
        <p:nvPicPr>
          <p:cNvPr descr="&lt;strong&gt;Sports&lt;/strong&gt; | Flickr - Photo Sharing!" id="147" name="Google Shape;147;p1"/>
          <p:cNvPicPr preferRelativeResize="0"/>
          <p:nvPr/>
        </p:nvPicPr>
        <p:blipFill rotWithShape="1">
          <a:blip r:embed="rId3">
            <a:alphaModFix/>
          </a:blip>
          <a:srcRect b="0" l="0" r="0" t="0"/>
          <a:stretch/>
        </p:blipFill>
        <p:spPr>
          <a:xfrm>
            <a:off x="104089" y="5147732"/>
            <a:ext cx="2805955" cy="1402978"/>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12"/>
          <p:cNvSpPr txBox="1"/>
          <p:nvPr>
            <p:ph type="title"/>
          </p:nvPr>
        </p:nvSpPr>
        <p:spPr>
          <a:xfrm>
            <a:off x="552259" y="171850"/>
            <a:ext cx="8596800" cy="9099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rgbClr val="0070C0"/>
              </a:buClr>
              <a:buSzPts val="3600"/>
              <a:buFont typeface="Trebuchet MS"/>
              <a:buNone/>
            </a:pPr>
            <a:r>
              <a:rPr lang="en-US">
                <a:solidFill>
                  <a:srgbClr val="0070C0"/>
                </a:solidFill>
              </a:rPr>
              <a:t>Substance Abuse Policy</a:t>
            </a:r>
            <a:endParaRPr>
              <a:solidFill>
                <a:srgbClr val="0070C0"/>
              </a:solidFill>
            </a:endParaRPr>
          </a:p>
        </p:txBody>
      </p:sp>
      <p:pic>
        <p:nvPicPr>
          <p:cNvPr descr="&lt;strong&gt;Sports&lt;/strong&gt; | Flickr - Photo Sharing!" id="210" name="Google Shape;210;p12"/>
          <p:cNvPicPr preferRelativeResize="0"/>
          <p:nvPr/>
        </p:nvPicPr>
        <p:blipFill rotWithShape="1">
          <a:blip r:embed="rId3">
            <a:alphaModFix/>
          </a:blip>
          <a:srcRect b="0" l="0" r="0" t="0"/>
          <a:stretch/>
        </p:blipFill>
        <p:spPr>
          <a:xfrm>
            <a:off x="8629100" y="4943302"/>
            <a:ext cx="3450850" cy="1725425"/>
          </a:xfrm>
          <a:prstGeom prst="rect">
            <a:avLst/>
          </a:prstGeom>
          <a:noFill/>
          <a:ln>
            <a:noFill/>
          </a:ln>
        </p:spPr>
      </p:pic>
      <p:sp>
        <p:nvSpPr>
          <p:cNvPr id="211" name="Google Shape;211;p12"/>
          <p:cNvSpPr txBox="1"/>
          <p:nvPr/>
        </p:nvSpPr>
        <p:spPr>
          <a:xfrm>
            <a:off x="354350" y="843150"/>
            <a:ext cx="10797600" cy="4617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800">
                <a:solidFill>
                  <a:schemeClr val="dk1"/>
                </a:solidFill>
                <a:latin typeface="Verdana"/>
                <a:ea typeface="Verdana"/>
                <a:cs typeface="Verdana"/>
                <a:sym typeface="Verdana"/>
              </a:rPr>
              <a:t>Participation in a sanctioned sport is a privilege and responsibility which requires all participants to adhere to athletic training rules.</a:t>
            </a:r>
            <a:br>
              <a:rPr lang="en-US" sz="1800">
                <a:solidFill>
                  <a:schemeClr val="dk1"/>
                </a:solidFill>
                <a:latin typeface="Verdana"/>
                <a:ea typeface="Verdana"/>
                <a:cs typeface="Verdana"/>
                <a:sym typeface="Verdana"/>
              </a:rPr>
            </a:br>
            <a:r>
              <a:rPr lang="en-US" sz="1800">
                <a:solidFill>
                  <a:schemeClr val="dk1"/>
                </a:solidFill>
                <a:latin typeface="Verdana"/>
                <a:ea typeface="Verdana"/>
                <a:cs typeface="Verdana"/>
                <a:sym typeface="Verdana"/>
              </a:rPr>
              <a:t> </a:t>
            </a:r>
            <a:br>
              <a:rPr lang="en-US" sz="1800">
                <a:solidFill>
                  <a:schemeClr val="dk1"/>
                </a:solidFill>
                <a:latin typeface="Verdana"/>
                <a:ea typeface="Verdana"/>
                <a:cs typeface="Verdana"/>
                <a:sym typeface="Verdana"/>
              </a:rPr>
            </a:br>
            <a:r>
              <a:rPr lang="en-US" sz="1800">
                <a:solidFill>
                  <a:schemeClr val="dk1"/>
                </a:solidFill>
                <a:latin typeface="Verdana"/>
                <a:ea typeface="Verdana"/>
                <a:cs typeface="Verdana"/>
                <a:sym typeface="Verdana"/>
              </a:rPr>
              <a:t>A student athlete determined to be in possession of, or to have used tobacco, an alcoholic beverage, or a controlled substance is in violation of the CCSD policy.</a:t>
            </a:r>
            <a:br>
              <a:rPr lang="en-US" sz="1800">
                <a:solidFill>
                  <a:schemeClr val="dk1"/>
                </a:solidFill>
                <a:latin typeface="Verdana"/>
                <a:ea typeface="Verdana"/>
                <a:cs typeface="Verdana"/>
                <a:sym typeface="Verdana"/>
              </a:rPr>
            </a:br>
            <a:r>
              <a:rPr b="1" lang="en-US" sz="1800" u="sng">
                <a:solidFill>
                  <a:schemeClr val="dk1"/>
                </a:solidFill>
                <a:latin typeface="Verdana"/>
                <a:ea typeface="Verdana"/>
                <a:cs typeface="Verdana"/>
                <a:sym typeface="Verdana"/>
              </a:rPr>
              <a:t>First Violation</a:t>
            </a:r>
            <a:r>
              <a:rPr b="1" lang="en-US" sz="1800">
                <a:solidFill>
                  <a:schemeClr val="dk1"/>
                </a:solidFill>
                <a:latin typeface="Verdana"/>
                <a:ea typeface="Verdana"/>
                <a:cs typeface="Verdana"/>
                <a:sym typeface="Verdana"/>
              </a:rPr>
              <a:t>:</a:t>
            </a:r>
            <a:br>
              <a:rPr b="1" lang="en-US" sz="1800">
                <a:solidFill>
                  <a:schemeClr val="dk1"/>
                </a:solidFill>
                <a:latin typeface="Verdana"/>
                <a:ea typeface="Verdana"/>
                <a:cs typeface="Verdana"/>
                <a:sym typeface="Verdana"/>
              </a:rPr>
            </a:br>
            <a:br>
              <a:rPr b="1" lang="en-US" sz="1800">
                <a:solidFill>
                  <a:schemeClr val="dk1"/>
                </a:solidFill>
                <a:latin typeface="Verdana"/>
                <a:ea typeface="Verdana"/>
                <a:cs typeface="Verdana"/>
                <a:sym typeface="Verdana"/>
              </a:rPr>
            </a:br>
            <a:r>
              <a:rPr b="1" lang="en-US" sz="1800">
                <a:solidFill>
                  <a:schemeClr val="dk1"/>
                </a:solidFill>
                <a:latin typeface="Verdana"/>
                <a:ea typeface="Verdana"/>
                <a:cs typeface="Verdana"/>
                <a:sym typeface="Verdana"/>
              </a:rPr>
              <a:t>    </a:t>
            </a:r>
            <a:r>
              <a:rPr lang="en-US" sz="1800">
                <a:solidFill>
                  <a:schemeClr val="dk1"/>
                </a:solidFill>
                <a:latin typeface="Verdana"/>
                <a:ea typeface="Verdana"/>
                <a:cs typeface="Verdana"/>
                <a:sym typeface="Verdana"/>
              </a:rPr>
              <a:t>- Requires a six (6) competitive week suspension from participation in </a:t>
            </a:r>
            <a:endParaRPr sz="1800">
              <a:solidFill>
                <a:schemeClr val="dk1"/>
              </a:solidFill>
              <a:latin typeface="Verdana"/>
              <a:ea typeface="Verdana"/>
              <a:cs typeface="Verdana"/>
              <a:sym typeface="Verdana"/>
            </a:endParaRPr>
          </a:p>
          <a:p>
            <a:pPr indent="0" lvl="0" marL="0" rtl="0" algn="l">
              <a:spcBef>
                <a:spcPts val="0"/>
              </a:spcBef>
              <a:spcAft>
                <a:spcPts val="0"/>
              </a:spcAft>
              <a:buNone/>
            </a:pPr>
            <a:r>
              <a:rPr lang="en-US" sz="1800">
                <a:solidFill>
                  <a:schemeClr val="dk1"/>
                </a:solidFill>
                <a:latin typeface="Verdana"/>
                <a:ea typeface="Verdana"/>
                <a:cs typeface="Verdana"/>
                <a:sym typeface="Verdana"/>
              </a:rPr>
              <a:t>      interscholastic competition.</a:t>
            </a:r>
            <a:br>
              <a:rPr lang="en-US" sz="1800">
                <a:solidFill>
                  <a:schemeClr val="dk1"/>
                </a:solidFill>
                <a:latin typeface="Verdana"/>
                <a:ea typeface="Verdana"/>
                <a:cs typeface="Verdana"/>
                <a:sym typeface="Verdana"/>
              </a:rPr>
            </a:br>
            <a:r>
              <a:rPr lang="en-US" sz="1800">
                <a:solidFill>
                  <a:schemeClr val="dk1"/>
                </a:solidFill>
                <a:latin typeface="Verdana"/>
                <a:ea typeface="Verdana"/>
                <a:cs typeface="Verdana"/>
                <a:sym typeface="Verdana"/>
              </a:rPr>
              <a:t> </a:t>
            </a:r>
            <a:br>
              <a:rPr lang="en-US" sz="1800">
                <a:solidFill>
                  <a:schemeClr val="dk1"/>
                </a:solidFill>
                <a:latin typeface="Verdana"/>
                <a:ea typeface="Verdana"/>
                <a:cs typeface="Verdana"/>
                <a:sym typeface="Verdana"/>
              </a:rPr>
            </a:br>
            <a:r>
              <a:rPr lang="en-US" sz="1800">
                <a:solidFill>
                  <a:schemeClr val="dk1"/>
                </a:solidFill>
                <a:latin typeface="Verdana"/>
                <a:ea typeface="Verdana"/>
                <a:cs typeface="Verdana"/>
                <a:sym typeface="Verdana"/>
              </a:rPr>
              <a:t>    - Four (4) competitive weeks of the suspension may be waived if the </a:t>
            </a:r>
            <a:endParaRPr sz="1800">
              <a:solidFill>
                <a:schemeClr val="dk1"/>
              </a:solidFill>
              <a:latin typeface="Verdana"/>
              <a:ea typeface="Verdana"/>
              <a:cs typeface="Verdana"/>
              <a:sym typeface="Verdana"/>
            </a:endParaRPr>
          </a:p>
          <a:p>
            <a:pPr indent="0" lvl="0" marL="0" rtl="0" algn="l">
              <a:spcBef>
                <a:spcPts val="0"/>
              </a:spcBef>
              <a:spcAft>
                <a:spcPts val="0"/>
              </a:spcAft>
              <a:buNone/>
            </a:pPr>
            <a:r>
              <a:rPr lang="en-US" sz="1800">
                <a:solidFill>
                  <a:schemeClr val="dk1"/>
                </a:solidFill>
                <a:latin typeface="Verdana"/>
                <a:ea typeface="Verdana"/>
                <a:cs typeface="Verdana"/>
                <a:sym typeface="Verdana"/>
              </a:rPr>
              <a:t>      student successfully completes an appropriate substance abuse  </a:t>
            </a:r>
            <a:endParaRPr sz="1800">
              <a:solidFill>
                <a:schemeClr val="dk1"/>
              </a:solidFill>
              <a:latin typeface="Verdana"/>
              <a:ea typeface="Verdana"/>
              <a:cs typeface="Verdana"/>
              <a:sym typeface="Verdana"/>
            </a:endParaRPr>
          </a:p>
          <a:p>
            <a:pPr indent="0" lvl="0" marL="0" rtl="0" algn="l">
              <a:spcBef>
                <a:spcPts val="0"/>
              </a:spcBef>
              <a:spcAft>
                <a:spcPts val="0"/>
              </a:spcAft>
              <a:buNone/>
            </a:pPr>
            <a:r>
              <a:rPr lang="en-US" sz="1800">
                <a:solidFill>
                  <a:schemeClr val="dk1"/>
                </a:solidFill>
                <a:latin typeface="Verdana"/>
                <a:ea typeface="Verdana"/>
                <a:cs typeface="Verdana"/>
                <a:sym typeface="Verdana"/>
              </a:rPr>
              <a:t>      intervention program. </a:t>
            </a:r>
            <a:br>
              <a:rPr lang="en-US" sz="1800">
                <a:solidFill>
                  <a:schemeClr val="dk1"/>
                </a:solidFill>
                <a:latin typeface="Verdana"/>
                <a:ea typeface="Verdana"/>
                <a:cs typeface="Verdana"/>
                <a:sym typeface="Verdana"/>
              </a:rPr>
            </a:br>
            <a:r>
              <a:rPr lang="en-US" sz="1800">
                <a:solidFill>
                  <a:schemeClr val="dk1"/>
                </a:solidFill>
                <a:latin typeface="Verdana"/>
                <a:ea typeface="Verdana"/>
                <a:cs typeface="Verdana"/>
                <a:sym typeface="Verdana"/>
              </a:rPr>
              <a:t> </a:t>
            </a:r>
            <a:br>
              <a:rPr lang="en-US" sz="1800">
                <a:solidFill>
                  <a:schemeClr val="dk1"/>
                </a:solidFill>
                <a:latin typeface="Verdana"/>
                <a:ea typeface="Verdana"/>
                <a:cs typeface="Verdana"/>
                <a:sym typeface="Verdana"/>
              </a:rPr>
            </a:br>
            <a:r>
              <a:rPr lang="en-US" sz="1800">
                <a:solidFill>
                  <a:schemeClr val="dk1"/>
                </a:solidFill>
                <a:latin typeface="Verdana"/>
                <a:ea typeface="Verdana"/>
                <a:cs typeface="Verdana"/>
                <a:sym typeface="Verdana"/>
              </a:rPr>
              <a:t>A student athlete may practice with the team during the suspension period if approved by the coach and principal.</a:t>
            </a:r>
            <a:endParaRPr sz="16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g136b464c211_0_18"/>
          <p:cNvSpPr txBox="1"/>
          <p:nvPr>
            <p:ph type="title"/>
          </p:nvPr>
        </p:nvSpPr>
        <p:spPr>
          <a:xfrm>
            <a:off x="552259" y="171850"/>
            <a:ext cx="8596800" cy="9099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rgbClr val="0070C0"/>
              </a:buClr>
              <a:buSzPts val="3600"/>
              <a:buFont typeface="Trebuchet MS"/>
              <a:buNone/>
            </a:pPr>
            <a:r>
              <a:rPr lang="en-US">
                <a:solidFill>
                  <a:srgbClr val="0070C0"/>
                </a:solidFill>
              </a:rPr>
              <a:t>Substance Abuse Policy</a:t>
            </a:r>
            <a:endParaRPr>
              <a:solidFill>
                <a:srgbClr val="0070C0"/>
              </a:solidFill>
            </a:endParaRPr>
          </a:p>
        </p:txBody>
      </p:sp>
      <p:sp>
        <p:nvSpPr>
          <p:cNvPr id="217" name="Google Shape;217;g136b464c211_0_18"/>
          <p:cNvSpPr txBox="1"/>
          <p:nvPr/>
        </p:nvSpPr>
        <p:spPr>
          <a:xfrm>
            <a:off x="194100" y="997050"/>
            <a:ext cx="11249700" cy="5695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US" sz="1800" u="sng">
                <a:solidFill>
                  <a:schemeClr val="dk1"/>
                </a:solidFill>
                <a:latin typeface="Verdana"/>
                <a:ea typeface="Verdana"/>
                <a:cs typeface="Verdana"/>
                <a:sym typeface="Verdana"/>
              </a:rPr>
              <a:t>Second Violation</a:t>
            </a:r>
            <a:r>
              <a:rPr lang="en-US" sz="1800">
                <a:solidFill>
                  <a:schemeClr val="dk1"/>
                </a:solidFill>
                <a:latin typeface="Verdana"/>
                <a:ea typeface="Verdana"/>
                <a:cs typeface="Verdana"/>
                <a:sym typeface="Verdana"/>
              </a:rPr>
              <a:t>:</a:t>
            </a:r>
            <a:br>
              <a:rPr lang="en-US" sz="1800">
                <a:solidFill>
                  <a:schemeClr val="dk1"/>
                </a:solidFill>
                <a:latin typeface="Verdana"/>
                <a:ea typeface="Verdana"/>
                <a:cs typeface="Verdana"/>
                <a:sym typeface="Verdana"/>
              </a:rPr>
            </a:br>
            <a:br>
              <a:rPr lang="en-US" sz="1800">
                <a:solidFill>
                  <a:schemeClr val="dk1"/>
                </a:solidFill>
                <a:latin typeface="Verdana"/>
                <a:ea typeface="Verdana"/>
                <a:cs typeface="Verdana"/>
                <a:sym typeface="Verdana"/>
              </a:rPr>
            </a:br>
            <a:r>
              <a:rPr lang="en-US" sz="1800">
                <a:solidFill>
                  <a:schemeClr val="dk1"/>
                </a:solidFill>
                <a:latin typeface="Verdana"/>
                <a:ea typeface="Verdana"/>
                <a:cs typeface="Verdana"/>
                <a:sym typeface="Verdana"/>
              </a:rPr>
              <a:t>    - The student is suspended from interscholastic competition for a </a:t>
            </a:r>
            <a:endParaRPr sz="1800">
              <a:solidFill>
                <a:schemeClr val="dk1"/>
              </a:solidFill>
              <a:latin typeface="Verdana"/>
              <a:ea typeface="Verdana"/>
              <a:cs typeface="Verdana"/>
              <a:sym typeface="Verdana"/>
            </a:endParaRPr>
          </a:p>
          <a:p>
            <a:pPr indent="0" lvl="0" marL="457200" rtl="0" algn="l">
              <a:spcBef>
                <a:spcPts val="0"/>
              </a:spcBef>
              <a:spcAft>
                <a:spcPts val="0"/>
              </a:spcAft>
              <a:buNone/>
            </a:pPr>
            <a:r>
              <a:rPr lang="en-US" sz="1800">
                <a:solidFill>
                  <a:schemeClr val="dk1"/>
                </a:solidFill>
                <a:latin typeface="Verdana"/>
                <a:ea typeface="Verdana"/>
                <a:cs typeface="Verdana"/>
                <a:sym typeface="Verdana"/>
              </a:rPr>
              <a:t>minimum of ninety days which shall include a minimum of six (6) competitive weeks of competition.</a:t>
            </a:r>
            <a:endParaRPr sz="1800">
              <a:solidFill>
                <a:schemeClr val="dk1"/>
              </a:solidFill>
              <a:latin typeface="Verdana"/>
              <a:ea typeface="Verdana"/>
              <a:cs typeface="Verdana"/>
              <a:sym typeface="Verdana"/>
            </a:endParaRPr>
          </a:p>
          <a:p>
            <a:pPr indent="0" lvl="0" marL="457200" rtl="0" algn="l">
              <a:spcBef>
                <a:spcPts val="0"/>
              </a:spcBef>
              <a:spcAft>
                <a:spcPts val="0"/>
              </a:spcAft>
              <a:buNone/>
            </a:pPr>
            <a:r>
              <a:t/>
            </a:r>
            <a:endParaRPr sz="1800">
              <a:solidFill>
                <a:schemeClr val="dk1"/>
              </a:solidFill>
              <a:latin typeface="Verdana"/>
              <a:ea typeface="Verdana"/>
              <a:cs typeface="Verdana"/>
              <a:sym typeface="Verdana"/>
            </a:endParaRPr>
          </a:p>
          <a:p>
            <a:pPr indent="0" lvl="0" marL="0" rtl="0" algn="l">
              <a:spcBef>
                <a:spcPts val="0"/>
              </a:spcBef>
              <a:spcAft>
                <a:spcPts val="0"/>
              </a:spcAft>
              <a:buNone/>
            </a:pPr>
            <a:r>
              <a:rPr lang="en-US" sz="1800">
                <a:solidFill>
                  <a:schemeClr val="dk1"/>
                </a:solidFill>
                <a:latin typeface="Verdana"/>
                <a:ea typeface="Verdana"/>
                <a:cs typeface="Verdana"/>
                <a:sym typeface="Verdana"/>
              </a:rPr>
              <a:t>    - The student must have a substance abuse evaluation assessment </a:t>
            </a:r>
            <a:endParaRPr sz="1800">
              <a:solidFill>
                <a:schemeClr val="dk1"/>
              </a:solidFill>
              <a:latin typeface="Verdana"/>
              <a:ea typeface="Verdana"/>
              <a:cs typeface="Verdana"/>
              <a:sym typeface="Verdana"/>
            </a:endParaRPr>
          </a:p>
          <a:p>
            <a:pPr indent="0" lvl="0" marL="0" rtl="0" algn="l">
              <a:spcBef>
                <a:spcPts val="0"/>
              </a:spcBef>
              <a:spcAft>
                <a:spcPts val="0"/>
              </a:spcAft>
              <a:buNone/>
            </a:pPr>
            <a:r>
              <a:rPr lang="en-US" sz="1800">
                <a:solidFill>
                  <a:schemeClr val="dk1"/>
                </a:solidFill>
                <a:latin typeface="Verdana"/>
                <a:ea typeface="Verdana"/>
                <a:cs typeface="Verdana"/>
                <a:sym typeface="Verdana"/>
              </a:rPr>
              <a:t>       conducted by a licensed alcohol and drug counselor within ten days </a:t>
            </a:r>
            <a:endParaRPr sz="1800">
              <a:solidFill>
                <a:schemeClr val="dk1"/>
              </a:solidFill>
              <a:latin typeface="Verdana"/>
              <a:ea typeface="Verdana"/>
              <a:cs typeface="Verdana"/>
              <a:sym typeface="Verdana"/>
            </a:endParaRPr>
          </a:p>
          <a:p>
            <a:pPr indent="0" lvl="0" marL="0" rtl="0" algn="l">
              <a:spcBef>
                <a:spcPts val="0"/>
              </a:spcBef>
              <a:spcAft>
                <a:spcPts val="0"/>
              </a:spcAft>
              <a:buNone/>
            </a:pPr>
            <a:r>
              <a:rPr lang="en-US" sz="1800">
                <a:solidFill>
                  <a:schemeClr val="dk1"/>
                </a:solidFill>
                <a:latin typeface="Verdana"/>
                <a:ea typeface="Verdana"/>
                <a:cs typeface="Verdana"/>
                <a:sym typeface="Verdana"/>
              </a:rPr>
              <a:t>       of the suspension.  All requirements must be met before athletic </a:t>
            </a:r>
            <a:endParaRPr sz="1800">
              <a:solidFill>
                <a:schemeClr val="dk1"/>
              </a:solidFill>
              <a:latin typeface="Verdana"/>
              <a:ea typeface="Verdana"/>
              <a:cs typeface="Verdana"/>
              <a:sym typeface="Verdana"/>
            </a:endParaRPr>
          </a:p>
          <a:p>
            <a:pPr indent="0" lvl="0" marL="0" rtl="0" algn="l">
              <a:spcBef>
                <a:spcPts val="0"/>
              </a:spcBef>
              <a:spcAft>
                <a:spcPts val="0"/>
              </a:spcAft>
              <a:buNone/>
            </a:pPr>
            <a:r>
              <a:rPr lang="en-US" sz="1800">
                <a:solidFill>
                  <a:schemeClr val="dk1"/>
                </a:solidFill>
                <a:latin typeface="Verdana"/>
                <a:ea typeface="Verdana"/>
                <a:cs typeface="Verdana"/>
                <a:sym typeface="Verdana"/>
              </a:rPr>
              <a:t>       eligibility is reinstated.</a:t>
            </a:r>
            <a:br>
              <a:rPr lang="en-US" sz="1800">
                <a:solidFill>
                  <a:schemeClr val="dk1"/>
                </a:solidFill>
                <a:latin typeface="Verdana"/>
                <a:ea typeface="Verdana"/>
                <a:cs typeface="Verdana"/>
                <a:sym typeface="Verdana"/>
              </a:rPr>
            </a:br>
            <a:r>
              <a:rPr lang="en-US" sz="1800">
                <a:solidFill>
                  <a:schemeClr val="dk1"/>
                </a:solidFill>
                <a:latin typeface="Verdana"/>
                <a:ea typeface="Verdana"/>
                <a:cs typeface="Verdana"/>
                <a:sym typeface="Verdana"/>
              </a:rPr>
              <a:t> </a:t>
            </a:r>
            <a:br>
              <a:rPr lang="en-US" sz="1800">
                <a:solidFill>
                  <a:schemeClr val="dk1"/>
                </a:solidFill>
                <a:latin typeface="Verdana"/>
                <a:ea typeface="Verdana"/>
                <a:cs typeface="Verdana"/>
                <a:sym typeface="Verdana"/>
              </a:rPr>
            </a:br>
            <a:r>
              <a:rPr lang="en-US" sz="1800">
                <a:solidFill>
                  <a:schemeClr val="dk1"/>
                </a:solidFill>
                <a:latin typeface="Verdana"/>
                <a:ea typeface="Verdana"/>
                <a:cs typeface="Verdana"/>
                <a:sym typeface="Verdana"/>
              </a:rPr>
              <a:t>     - A student athlete may not practice with the team during the </a:t>
            </a:r>
            <a:endParaRPr sz="1800">
              <a:solidFill>
                <a:schemeClr val="dk1"/>
              </a:solidFill>
              <a:latin typeface="Verdana"/>
              <a:ea typeface="Verdana"/>
              <a:cs typeface="Verdana"/>
              <a:sym typeface="Verdana"/>
            </a:endParaRPr>
          </a:p>
          <a:p>
            <a:pPr indent="0" lvl="0" marL="0" rtl="0" algn="l">
              <a:spcBef>
                <a:spcPts val="0"/>
              </a:spcBef>
              <a:spcAft>
                <a:spcPts val="0"/>
              </a:spcAft>
              <a:buNone/>
            </a:pPr>
            <a:r>
              <a:rPr lang="en-US" sz="1800">
                <a:solidFill>
                  <a:schemeClr val="dk1"/>
                </a:solidFill>
                <a:latin typeface="Verdana"/>
                <a:ea typeface="Verdana"/>
                <a:cs typeface="Verdana"/>
                <a:sym typeface="Verdana"/>
              </a:rPr>
              <a:t>       suspension period.</a:t>
            </a:r>
            <a:br>
              <a:rPr lang="en-US" sz="1800">
                <a:solidFill>
                  <a:schemeClr val="dk1"/>
                </a:solidFill>
                <a:latin typeface="Verdana"/>
                <a:ea typeface="Verdana"/>
                <a:cs typeface="Verdana"/>
                <a:sym typeface="Verdana"/>
              </a:rPr>
            </a:br>
            <a:r>
              <a:rPr lang="en-US" sz="1800">
                <a:solidFill>
                  <a:schemeClr val="dk1"/>
                </a:solidFill>
                <a:latin typeface="Verdana"/>
                <a:ea typeface="Verdana"/>
                <a:cs typeface="Verdana"/>
                <a:sym typeface="Verdana"/>
              </a:rPr>
              <a:t> </a:t>
            </a:r>
            <a:endParaRPr sz="1800">
              <a:solidFill>
                <a:schemeClr val="dk1"/>
              </a:solidFill>
              <a:latin typeface="Verdana"/>
              <a:ea typeface="Verdana"/>
              <a:cs typeface="Verdana"/>
              <a:sym typeface="Verdana"/>
            </a:endParaRPr>
          </a:p>
          <a:p>
            <a:pPr indent="0" lvl="0" marL="0" rtl="0" algn="l">
              <a:spcBef>
                <a:spcPts val="0"/>
              </a:spcBef>
              <a:spcAft>
                <a:spcPts val="0"/>
              </a:spcAft>
              <a:buNone/>
            </a:pPr>
            <a:br>
              <a:rPr lang="en-US" sz="1800">
                <a:solidFill>
                  <a:schemeClr val="dk1"/>
                </a:solidFill>
                <a:latin typeface="Verdana"/>
                <a:ea typeface="Verdana"/>
                <a:cs typeface="Verdana"/>
                <a:sym typeface="Verdana"/>
              </a:rPr>
            </a:br>
            <a:r>
              <a:rPr b="1" lang="en-US" sz="1800" u="sng">
                <a:solidFill>
                  <a:schemeClr val="dk1"/>
                </a:solidFill>
                <a:latin typeface="Verdana"/>
                <a:ea typeface="Verdana"/>
                <a:cs typeface="Verdana"/>
                <a:sym typeface="Verdana"/>
              </a:rPr>
              <a:t>Third Violation</a:t>
            </a:r>
            <a:r>
              <a:rPr b="1" lang="en-US" sz="1800">
                <a:solidFill>
                  <a:schemeClr val="dk1"/>
                </a:solidFill>
                <a:latin typeface="Verdana"/>
                <a:ea typeface="Verdana"/>
                <a:cs typeface="Verdana"/>
                <a:sym typeface="Verdana"/>
              </a:rPr>
              <a:t>:</a:t>
            </a:r>
            <a:br>
              <a:rPr b="1" lang="en-US" sz="1800">
                <a:solidFill>
                  <a:schemeClr val="dk1"/>
                </a:solidFill>
                <a:latin typeface="Verdana"/>
                <a:ea typeface="Verdana"/>
                <a:cs typeface="Verdana"/>
                <a:sym typeface="Verdana"/>
              </a:rPr>
            </a:br>
            <a:br>
              <a:rPr lang="en-US" sz="1800">
                <a:solidFill>
                  <a:schemeClr val="dk1"/>
                </a:solidFill>
                <a:latin typeface="Verdana"/>
                <a:ea typeface="Verdana"/>
                <a:cs typeface="Verdana"/>
                <a:sym typeface="Verdana"/>
              </a:rPr>
            </a:br>
            <a:r>
              <a:rPr lang="en-US" sz="1800">
                <a:solidFill>
                  <a:schemeClr val="dk1"/>
                </a:solidFill>
                <a:latin typeface="Verdana"/>
                <a:ea typeface="Verdana"/>
                <a:cs typeface="Verdana"/>
                <a:sym typeface="Verdana"/>
              </a:rPr>
              <a:t>The student athlete shall be ineligible to participate in interscholastic athletics for the remainder of the student’s middle school career.</a:t>
            </a:r>
            <a:br>
              <a:rPr lang="en-US" sz="1600">
                <a:solidFill>
                  <a:schemeClr val="dk1"/>
                </a:solidFill>
                <a:latin typeface="Verdana"/>
                <a:ea typeface="Verdana"/>
                <a:cs typeface="Verdana"/>
                <a:sym typeface="Verdana"/>
              </a:rPr>
            </a:br>
            <a:r>
              <a:rPr lang="en-US" sz="1600">
                <a:solidFill>
                  <a:schemeClr val="dk1"/>
                </a:solidFill>
                <a:latin typeface="Verdana"/>
                <a:ea typeface="Verdana"/>
                <a:cs typeface="Verdana"/>
                <a:sym typeface="Verdana"/>
              </a:rPr>
              <a:t> </a:t>
            </a:r>
            <a:endParaRPr sz="1600">
              <a:solidFill>
                <a:schemeClr val="dk1"/>
              </a:solidFill>
              <a:latin typeface="Verdana"/>
              <a:ea typeface="Verdana"/>
              <a:cs typeface="Verdana"/>
              <a:sym typeface="Verdan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g136b464c211_0_13"/>
          <p:cNvSpPr txBox="1"/>
          <p:nvPr>
            <p:ph type="title"/>
          </p:nvPr>
        </p:nvSpPr>
        <p:spPr>
          <a:xfrm>
            <a:off x="552259" y="171850"/>
            <a:ext cx="8596800" cy="9099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rgbClr val="0070C0"/>
              </a:buClr>
              <a:buSzPts val="3600"/>
              <a:buFont typeface="Trebuchet MS"/>
              <a:buNone/>
            </a:pPr>
            <a:r>
              <a:rPr lang="en-US">
                <a:solidFill>
                  <a:srgbClr val="0070C0"/>
                </a:solidFill>
              </a:rPr>
              <a:t>Transfer Rule</a:t>
            </a:r>
            <a:endParaRPr>
              <a:solidFill>
                <a:srgbClr val="0070C0"/>
              </a:solidFill>
            </a:endParaRPr>
          </a:p>
        </p:txBody>
      </p:sp>
      <p:sp>
        <p:nvSpPr>
          <p:cNvPr id="223" name="Google Shape;223;g136b464c211_0_13"/>
          <p:cNvSpPr txBox="1"/>
          <p:nvPr/>
        </p:nvSpPr>
        <p:spPr>
          <a:xfrm>
            <a:off x="89850" y="715200"/>
            <a:ext cx="3000000" cy="6261600"/>
          </a:xfrm>
          <a:prstGeom prst="rect">
            <a:avLst/>
          </a:prstGeom>
          <a:noFill/>
          <a:ln>
            <a:noFill/>
          </a:ln>
        </p:spPr>
        <p:txBody>
          <a:bodyPr anchorCtr="0" anchor="t" bIns="91425" lIns="91425" spcFirstLastPara="1" rIns="91425" wrap="square" tIns="91425">
            <a:spAutoFit/>
          </a:bodyPr>
          <a:lstStyle/>
          <a:p>
            <a:pPr indent="-330200" lvl="0" marL="342900" rtl="0" algn="l">
              <a:lnSpc>
                <a:spcPct val="90000"/>
              </a:lnSpc>
              <a:spcBef>
                <a:spcPts val="0"/>
              </a:spcBef>
              <a:spcAft>
                <a:spcPts val="0"/>
              </a:spcAft>
              <a:buClr>
                <a:schemeClr val="dk1"/>
              </a:buClr>
              <a:buSzPts val="1600"/>
              <a:buFont typeface="Verdana"/>
              <a:buChar char="•"/>
            </a:pPr>
            <a:r>
              <a:rPr lang="en-US" sz="1600">
                <a:solidFill>
                  <a:schemeClr val="dk1"/>
                </a:solidFill>
                <a:latin typeface="Verdana"/>
                <a:ea typeface="Verdana"/>
                <a:cs typeface="Verdana"/>
                <a:sym typeface="Verdana"/>
              </a:rPr>
              <a:t>Students who move with their parents to a new school will be eligible at the new school provided all other eligibility requirements are met, adequate proof of new residence is provided, as well as a document of abandonment from the previous address.</a:t>
            </a:r>
            <a:br>
              <a:rPr lang="en-US" sz="1600">
                <a:solidFill>
                  <a:schemeClr val="dk1"/>
                </a:solidFill>
                <a:latin typeface="Verdana"/>
                <a:ea typeface="Verdana"/>
                <a:cs typeface="Verdana"/>
                <a:sym typeface="Verdana"/>
              </a:rPr>
            </a:br>
            <a:endParaRPr sz="1600">
              <a:solidFill>
                <a:schemeClr val="dk1"/>
              </a:solidFill>
              <a:latin typeface="Times New Roman"/>
              <a:ea typeface="Times New Roman"/>
              <a:cs typeface="Times New Roman"/>
              <a:sym typeface="Times New Roman"/>
            </a:endParaRPr>
          </a:p>
          <a:p>
            <a:pPr indent="-330200" lvl="0" marL="342900" rtl="0" algn="l">
              <a:lnSpc>
                <a:spcPct val="90000"/>
              </a:lnSpc>
              <a:spcBef>
                <a:spcPts val="360"/>
              </a:spcBef>
              <a:spcAft>
                <a:spcPts val="0"/>
              </a:spcAft>
              <a:buClr>
                <a:schemeClr val="dk1"/>
              </a:buClr>
              <a:buSzPts val="1600"/>
              <a:buFont typeface="Verdana"/>
              <a:buChar char="•"/>
            </a:pPr>
            <a:r>
              <a:rPr lang="en-US" sz="1600">
                <a:solidFill>
                  <a:schemeClr val="dk1"/>
                </a:solidFill>
                <a:latin typeface="Verdana"/>
                <a:ea typeface="Verdana"/>
                <a:cs typeface="Verdana"/>
                <a:sym typeface="Verdana"/>
              </a:rPr>
              <a:t>Students who transfer schools without their parents will be ineligible for 180 days.</a:t>
            </a:r>
            <a:br>
              <a:rPr lang="en-US" sz="1600">
                <a:solidFill>
                  <a:schemeClr val="dk1"/>
                </a:solidFill>
                <a:latin typeface="Verdana"/>
                <a:ea typeface="Verdana"/>
                <a:cs typeface="Verdana"/>
                <a:sym typeface="Verdana"/>
              </a:rPr>
            </a:br>
            <a:endParaRPr sz="1600">
              <a:solidFill>
                <a:schemeClr val="dk1"/>
              </a:solidFill>
              <a:latin typeface="Times New Roman"/>
              <a:ea typeface="Times New Roman"/>
              <a:cs typeface="Times New Roman"/>
              <a:sym typeface="Times New Roman"/>
            </a:endParaRPr>
          </a:p>
          <a:p>
            <a:pPr indent="-330200" lvl="0" marL="342900" rtl="0" algn="l">
              <a:lnSpc>
                <a:spcPct val="90000"/>
              </a:lnSpc>
              <a:spcBef>
                <a:spcPts val="360"/>
              </a:spcBef>
              <a:spcAft>
                <a:spcPts val="0"/>
              </a:spcAft>
              <a:buClr>
                <a:schemeClr val="dk1"/>
              </a:buClr>
              <a:buSzPts val="1600"/>
              <a:buFont typeface="Verdana"/>
              <a:buChar char="•"/>
            </a:pPr>
            <a:r>
              <a:rPr lang="en-US" sz="1600">
                <a:solidFill>
                  <a:schemeClr val="dk1"/>
                </a:solidFill>
                <a:latin typeface="Verdana"/>
                <a:ea typeface="Verdana"/>
                <a:cs typeface="Verdana"/>
                <a:sym typeface="Verdana"/>
              </a:rPr>
              <a:t>Students whose parents divorce will maintain eligibility with their primary custodial parent. In the case of joint custody, eligibility remains at their current school.</a:t>
            </a:r>
            <a:br>
              <a:rPr lang="en-US" sz="1600">
                <a:solidFill>
                  <a:schemeClr val="dk1"/>
                </a:solidFill>
                <a:latin typeface="Verdana"/>
                <a:ea typeface="Verdana"/>
                <a:cs typeface="Verdana"/>
                <a:sym typeface="Verdana"/>
              </a:rPr>
            </a:br>
            <a:endParaRPr sz="1600">
              <a:solidFill>
                <a:schemeClr val="dk1"/>
              </a:solidFill>
              <a:latin typeface="Times New Roman"/>
              <a:ea typeface="Times New Roman"/>
              <a:cs typeface="Times New Roman"/>
              <a:sym typeface="Times New Roman"/>
            </a:endParaRPr>
          </a:p>
        </p:txBody>
      </p:sp>
      <p:sp>
        <p:nvSpPr>
          <p:cNvPr id="224" name="Google Shape;224;g136b464c211_0_13"/>
          <p:cNvSpPr txBox="1"/>
          <p:nvPr/>
        </p:nvSpPr>
        <p:spPr>
          <a:xfrm>
            <a:off x="3640000" y="715200"/>
            <a:ext cx="3259800" cy="5652000"/>
          </a:xfrm>
          <a:prstGeom prst="rect">
            <a:avLst/>
          </a:prstGeom>
          <a:noFill/>
          <a:ln>
            <a:noFill/>
          </a:ln>
        </p:spPr>
        <p:txBody>
          <a:bodyPr anchorCtr="0" anchor="t" bIns="91425" lIns="91425" spcFirstLastPara="1" rIns="91425" wrap="square" tIns="91425">
            <a:spAutoFit/>
          </a:bodyPr>
          <a:lstStyle/>
          <a:p>
            <a:pPr indent="-330200" lvl="0" marL="342900" rtl="0" algn="l">
              <a:lnSpc>
                <a:spcPct val="90000"/>
              </a:lnSpc>
              <a:spcBef>
                <a:spcPts val="0"/>
              </a:spcBef>
              <a:spcAft>
                <a:spcPts val="0"/>
              </a:spcAft>
              <a:buClr>
                <a:schemeClr val="dk1"/>
              </a:buClr>
              <a:buSzPts val="1600"/>
              <a:buFont typeface="Verdana"/>
              <a:buChar char="•"/>
            </a:pPr>
            <a:r>
              <a:rPr lang="en-US" sz="1600">
                <a:solidFill>
                  <a:schemeClr val="dk1"/>
                </a:solidFill>
                <a:latin typeface="Verdana"/>
                <a:ea typeface="Verdana"/>
                <a:cs typeface="Verdana"/>
                <a:sym typeface="Verdana"/>
              </a:rPr>
              <a:t>Students whose parents are separated will retain their eligibility at their current school.</a:t>
            </a:r>
            <a:endParaRPr sz="1600">
              <a:solidFill>
                <a:schemeClr val="dk1"/>
              </a:solidFill>
              <a:latin typeface="Times New Roman"/>
              <a:ea typeface="Times New Roman"/>
              <a:cs typeface="Times New Roman"/>
              <a:sym typeface="Times New Roman"/>
            </a:endParaRPr>
          </a:p>
          <a:p>
            <a:pPr indent="-342900" lvl="0" marL="342900" rtl="0" algn="l">
              <a:lnSpc>
                <a:spcPct val="90000"/>
              </a:lnSpc>
              <a:spcBef>
                <a:spcPts val="360"/>
              </a:spcBef>
              <a:spcAft>
                <a:spcPts val="0"/>
              </a:spcAft>
              <a:buNone/>
            </a:pPr>
            <a:r>
              <a:t/>
            </a:r>
            <a:endParaRPr sz="1600">
              <a:solidFill>
                <a:schemeClr val="dk1"/>
              </a:solidFill>
              <a:latin typeface="Verdana"/>
              <a:ea typeface="Verdana"/>
              <a:cs typeface="Verdana"/>
              <a:sym typeface="Verdana"/>
            </a:endParaRPr>
          </a:p>
          <a:p>
            <a:pPr indent="-330200" lvl="0" marL="342900" rtl="0" algn="l">
              <a:lnSpc>
                <a:spcPct val="90000"/>
              </a:lnSpc>
              <a:spcBef>
                <a:spcPts val="360"/>
              </a:spcBef>
              <a:spcAft>
                <a:spcPts val="0"/>
              </a:spcAft>
              <a:buClr>
                <a:schemeClr val="dk1"/>
              </a:buClr>
              <a:buSzPts val="1600"/>
              <a:buFont typeface="Verdana"/>
              <a:buChar char="•"/>
            </a:pPr>
            <a:r>
              <a:rPr lang="en-US" sz="1600">
                <a:solidFill>
                  <a:schemeClr val="dk1"/>
                </a:solidFill>
                <a:latin typeface="Verdana"/>
                <a:ea typeface="Verdana"/>
                <a:cs typeface="Verdana"/>
                <a:sym typeface="Verdana"/>
              </a:rPr>
              <a:t>Students on a new Change of School Assignment (COSA) are ineligible for 180 schools days.</a:t>
            </a:r>
            <a:endParaRPr sz="1600">
              <a:solidFill>
                <a:schemeClr val="dk1"/>
              </a:solidFill>
              <a:latin typeface="Verdana"/>
              <a:ea typeface="Verdana"/>
              <a:cs typeface="Verdana"/>
              <a:sym typeface="Verdana"/>
            </a:endParaRPr>
          </a:p>
          <a:p>
            <a:pPr indent="0" lvl="0" marL="457200" rtl="0" algn="l">
              <a:lnSpc>
                <a:spcPct val="90000"/>
              </a:lnSpc>
              <a:spcBef>
                <a:spcPts val="360"/>
              </a:spcBef>
              <a:spcAft>
                <a:spcPts val="0"/>
              </a:spcAft>
              <a:buNone/>
            </a:pPr>
            <a:r>
              <a:t/>
            </a:r>
            <a:endParaRPr sz="1600">
              <a:solidFill>
                <a:schemeClr val="dk1"/>
              </a:solidFill>
              <a:latin typeface="Verdana"/>
              <a:ea typeface="Verdana"/>
              <a:cs typeface="Verdana"/>
              <a:sym typeface="Verdana"/>
            </a:endParaRPr>
          </a:p>
          <a:p>
            <a:pPr indent="-330200" lvl="0" marL="342900" rtl="0" algn="l">
              <a:lnSpc>
                <a:spcPct val="90000"/>
              </a:lnSpc>
              <a:spcBef>
                <a:spcPts val="360"/>
              </a:spcBef>
              <a:spcAft>
                <a:spcPts val="0"/>
              </a:spcAft>
              <a:buClr>
                <a:schemeClr val="dk1"/>
              </a:buClr>
              <a:buSzPts val="1600"/>
              <a:buFont typeface="Verdana"/>
              <a:buChar char="•"/>
            </a:pPr>
            <a:r>
              <a:rPr lang="en-US" sz="1600">
                <a:solidFill>
                  <a:schemeClr val="dk1"/>
                </a:solidFill>
                <a:latin typeface="Verdana"/>
                <a:ea typeface="Verdana"/>
                <a:cs typeface="Verdana"/>
                <a:sym typeface="Verdana"/>
              </a:rPr>
              <a:t>Students on Shared Housing are ineligible for 180 school days.</a:t>
            </a:r>
            <a:endParaRPr sz="1600">
              <a:solidFill>
                <a:schemeClr val="dk1"/>
              </a:solidFill>
              <a:latin typeface="Verdana"/>
              <a:ea typeface="Verdana"/>
              <a:cs typeface="Verdana"/>
              <a:sym typeface="Verdana"/>
            </a:endParaRPr>
          </a:p>
          <a:p>
            <a:pPr indent="0" lvl="0" marL="457200" rtl="0" algn="l">
              <a:lnSpc>
                <a:spcPct val="90000"/>
              </a:lnSpc>
              <a:spcBef>
                <a:spcPts val="360"/>
              </a:spcBef>
              <a:spcAft>
                <a:spcPts val="0"/>
              </a:spcAft>
              <a:buNone/>
            </a:pPr>
            <a:r>
              <a:t/>
            </a:r>
            <a:endParaRPr sz="1600">
              <a:solidFill>
                <a:schemeClr val="dk1"/>
              </a:solidFill>
              <a:latin typeface="Verdana"/>
              <a:ea typeface="Verdana"/>
              <a:cs typeface="Verdana"/>
              <a:sym typeface="Verdana"/>
            </a:endParaRPr>
          </a:p>
          <a:p>
            <a:pPr indent="-330200" lvl="0" marL="342900" rtl="0" algn="l">
              <a:lnSpc>
                <a:spcPct val="90000"/>
              </a:lnSpc>
              <a:spcBef>
                <a:spcPts val="360"/>
              </a:spcBef>
              <a:spcAft>
                <a:spcPts val="0"/>
              </a:spcAft>
              <a:buClr>
                <a:schemeClr val="dk1"/>
              </a:buClr>
              <a:buSzPts val="1600"/>
              <a:buFont typeface="Verdana"/>
              <a:buChar char="•"/>
            </a:pPr>
            <a:r>
              <a:rPr lang="en-US" sz="1600">
                <a:solidFill>
                  <a:schemeClr val="dk1"/>
                </a:solidFill>
                <a:latin typeface="Verdana"/>
                <a:ea typeface="Verdana"/>
                <a:cs typeface="Verdana"/>
                <a:sym typeface="Verdana"/>
              </a:rPr>
              <a:t>Students on an Administrative Placement are ineligible for 180 school days.</a:t>
            </a:r>
            <a:endParaRPr sz="1600">
              <a:solidFill>
                <a:schemeClr val="dk1"/>
              </a:solidFill>
              <a:latin typeface="Verdana"/>
              <a:ea typeface="Verdana"/>
              <a:cs typeface="Verdana"/>
              <a:sym typeface="Verdana"/>
            </a:endParaRPr>
          </a:p>
          <a:p>
            <a:pPr indent="0" lvl="0" marL="0" rtl="0" algn="l">
              <a:lnSpc>
                <a:spcPct val="90000"/>
              </a:lnSpc>
              <a:spcBef>
                <a:spcPts val="360"/>
              </a:spcBef>
              <a:spcAft>
                <a:spcPts val="0"/>
              </a:spcAft>
              <a:buNone/>
            </a:pPr>
            <a:r>
              <a:t/>
            </a:r>
            <a:endParaRPr sz="1600">
              <a:solidFill>
                <a:schemeClr val="dk1"/>
              </a:solidFill>
              <a:latin typeface="Verdana"/>
              <a:ea typeface="Verdana"/>
              <a:cs typeface="Verdana"/>
              <a:sym typeface="Verdana"/>
            </a:endParaRPr>
          </a:p>
          <a:p>
            <a:pPr indent="-330200" lvl="0" marL="342900" rtl="0" algn="l">
              <a:lnSpc>
                <a:spcPct val="90000"/>
              </a:lnSpc>
              <a:spcBef>
                <a:spcPts val="360"/>
              </a:spcBef>
              <a:spcAft>
                <a:spcPts val="0"/>
              </a:spcAft>
              <a:buClr>
                <a:schemeClr val="dk1"/>
              </a:buClr>
              <a:buSzPts val="1600"/>
              <a:buFont typeface="Verdana"/>
              <a:buChar char="•"/>
            </a:pPr>
            <a:r>
              <a:rPr lang="en-US" sz="1600">
                <a:solidFill>
                  <a:schemeClr val="dk1"/>
                </a:solidFill>
                <a:latin typeface="Verdana"/>
                <a:ea typeface="Verdana"/>
                <a:cs typeface="Verdana"/>
                <a:sym typeface="Verdana"/>
              </a:rPr>
              <a:t>Students who have temporary guardianships are ineligible.</a:t>
            </a:r>
            <a:endParaRPr sz="1800">
              <a:solidFill>
                <a:schemeClr val="dk1"/>
              </a:solidFill>
              <a:latin typeface="Verdana"/>
              <a:ea typeface="Verdana"/>
              <a:cs typeface="Verdana"/>
              <a:sym typeface="Verdana"/>
            </a:endParaRPr>
          </a:p>
        </p:txBody>
      </p:sp>
      <p:sp>
        <p:nvSpPr>
          <p:cNvPr id="225" name="Google Shape;225;g136b464c211_0_13"/>
          <p:cNvSpPr txBox="1"/>
          <p:nvPr/>
        </p:nvSpPr>
        <p:spPr>
          <a:xfrm>
            <a:off x="7231800" y="715200"/>
            <a:ext cx="3000000" cy="5633700"/>
          </a:xfrm>
          <a:prstGeom prst="rect">
            <a:avLst/>
          </a:prstGeom>
          <a:noFill/>
          <a:ln>
            <a:noFill/>
          </a:ln>
        </p:spPr>
        <p:txBody>
          <a:bodyPr anchorCtr="0" anchor="t" bIns="91425" lIns="91425" spcFirstLastPara="1" rIns="91425" wrap="square" tIns="91425">
            <a:spAutoFit/>
          </a:bodyPr>
          <a:lstStyle/>
          <a:p>
            <a:pPr indent="-330200" lvl="0" marL="342900" rtl="0" algn="l">
              <a:lnSpc>
                <a:spcPct val="90000"/>
              </a:lnSpc>
              <a:spcBef>
                <a:spcPts val="0"/>
              </a:spcBef>
              <a:spcAft>
                <a:spcPts val="0"/>
              </a:spcAft>
              <a:buClr>
                <a:schemeClr val="dk1"/>
              </a:buClr>
              <a:buSzPts val="1600"/>
              <a:buFont typeface="Verdana"/>
              <a:buChar char="•"/>
            </a:pPr>
            <a:r>
              <a:rPr lang="en-US" sz="1600">
                <a:solidFill>
                  <a:schemeClr val="dk1"/>
                </a:solidFill>
                <a:latin typeface="Verdana"/>
                <a:ea typeface="Verdana"/>
                <a:cs typeface="Verdana"/>
                <a:sym typeface="Verdana"/>
              </a:rPr>
              <a:t>Students who transfer from a public to private/charter or private/charter to public school are ineligible for 180 school days.</a:t>
            </a:r>
            <a:endParaRPr sz="1600">
              <a:solidFill>
                <a:schemeClr val="dk1"/>
              </a:solidFill>
              <a:latin typeface="Times New Roman"/>
              <a:ea typeface="Times New Roman"/>
              <a:cs typeface="Times New Roman"/>
              <a:sym typeface="Times New Roman"/>
            </a:endParaRPr>
          </a:p>
          <a:p>
            <a:pPr indent="-228600" lvl="0" marL="342900" rtl="0" algn="l">
              <a:lnSpc>
                <a:spcPct val="90000"/>
              </a:lnSpc>
              <a:spcBef>
                <a:spcPts val="360"/>
              </a:spcBef>
              <a:spcAft>
                <a:spcPts val="0"/>
              </a:spcAft>
              <a:buNone/>
            </a:pPr>
            <a:r>
              <a:t/>
            </a:r>
            <a:endParaRPr sz="1600">
              <a:solidFill>
                <a:schemeClr val="dk1"/>
              </a:solidFill>
              <a:latin typeface="Verdana"/>
              <a:ea typeface="Verdana"/>
              <a:cs typeface="Verdana"/>
              <a:sym typeface="Verdana"/>
            </a:endParaRPr>
          </a:p>
          <a:p>
            <a:pPr indent="-330200" lvl="0" marL="342900" rtl="0" algn="l">
              <a:lnSpc>
                <a:spcPct val="90000"/>
              </a:lnSpc>
              <a:spcBef>
                <a:spcPts val="360"/>
              </a:spcBef>
              <a:spcAft>
                <a:spcPts val="0"/>
              </a:spcAft>
              <a:buClr>
                <a:schemeClr val="dk1"/>
              </a:buClr>
              <a:buSzPts val="1600"/>
              <a:buFont typeface="Verdana"/>
              <a:buChar char="•"/>
            </a:pPr>
            <a:r>
              <a:rPr lang="en-US" sz="1600">
                <a:solidFill>
                  <a:schemeClr val="dk1"/>
                </a:solidFill>
                <a:latin typeface="Verdana"/>
                <a:ea typeface="Verdana"/>
                <a:cs typeface="Verdana"/>
                <a:sym typeface="Verdana"/>
              </a:rPr>
              <a:t>Students who transfer from a magnet school or COSA enrollment are ineligible for 180 school days.</a:t>
            </a:r>
            <a:endParaRPr sz="1600">
              <a:solidFill>
                <a:schemeClr val="dk1"/>
              </a:solidFill>
              <a:latin typeface="Verdana"/>
              <a:ea typeface="Verdana"/>
              <a:cs typeface="Verdana"/>
              <a:sym typeface="Verdana"/>
            </a:endParaRPr>
          </a:p>
          <a:p>
            <a:pPr indent="0" lvl="0" marL="342900" rtl="0" algn="l">
              <a:lnSpc>
                <a:spcPct val="90000"/>
              </a:lnSpc>
              <a:spcBef>
                <a:spcPts val="360"/>
              </a:spcBef>
              <a:spcAft>
                <a:spcPts val="0"/>
              </a:spcAft>
              <a:buNone/>
            </a:pPr>
            <a:r>
              <a:t/>
            </a:r>
            <a:endParaRPr sz="1600">
              <a:solidFill>
                <a:schemeClr val="dk1"/>
              </a:solidFill>
              <a:latin typeface="Verdana"/>
              <a:ea typeface="Verdana"/>
              <a:cs typeface="Verdana"/>
              <a:sym typeface="Verdana"/>
            </a:endParaRPr>
          </a:p>
          <a:p>
            <a:pPr indent="-330200" lvl="0" marL="342900" rtl="0" algn="l">
              <a:lnSpc>
                <a:spcPct val="90000"/>
              </a:lnSpc>
              <a:spcBef>
                <a:spcPts val="360"/>
              </a:spcBef>
              <a:spcAft>
                <a:spcPts val="0"/>
              </a:spcAft>
              <a:buClr>
                <a:schemeClr val="dk1"/>
              </a:buClr>
              <a:buSzPts val="1600"/>
              <a:buFont typeface="Verdana"/>
              <a:buChar char="•"/>
            </a:pPr>
            <a:r>
              <a:rPr b="1" i="1" lang="en-US" sz="1600">
                <a:solidFill>
                  <a:schemeClr val="dk1"/>
                </a:solidFill>
                <a:latin typeface="Verdana"/>
                <a:ea typeface="Verdana"/>
                <a:cs typeface="Verdana"/>
                <a:sym typeface="Verdana"/>
              </a:rPr>
              <a:t>Falsification of any documents or being dishonest regarding residency will result in ineligibility for 360 school days (2 academic years).</a:t>
            </a:r>
            <a:endParaRPr sz="1200">
              <a:solidFill>
                <a:schemeClr val="dk1"/>
              </a:solidFill>
              <a:latin typeface="Courier New"/>
              <a:ea typeface="Courier New"/>
              <a:cs typeface="Courier New"/>
              <a:sym typeface="Courier New"/>
            </a:endParaRPr>
          </a:p>
          <a:p>
            <a:pPr indent="-266700" lvl="0" marL="342900" rtl="0" algn="l">
              <a:lnSpc>
                <a:spcPct val="90000"/>
              </a:lnSpc>
              <a:spcBef>
                <a:spcPts val="240"/>
              </a:spcBef>
              <a:spcAft>
                <a:spcPts val="0"/>
              </a:spcAft>
              <a:buNone/>
            </a:pPr>
            <a:r>
              <a:t/>
            </a:r>
            <a:endParaRPr sz="1200">
              <a:solidFill>
                <a:schemeClr val="dk1"/>
              </a:solidFill>
              <a:latin typeface="Times New Roman"/>
              <a:ea typeface="Times New Roman"/>
              <a:cs typeface="Times New Roman"/>
              <a:sym typeface="Times New Roman"/>
            </a:endParaRPr>
          </a:p>
          <a:p>
            <a:pPr indent="-266700" lvl="0" marL="342900" rtl="0" algn="l">
              <a:lnSpc>
                <a:spcPct val="90000"/>
              </a:lnSpc>
              <a:spcBef>
                <a:spcPts val="240"/>
              </a:spcBef>
              <a:spcAft>
                <a:spcPts val="0"/>
              </a:spcAft>
              <a:buNone/>
            </a:pPr>
            <a:r>
              <a:t/>
            </a:r>
            <a:endParaRPr sz="1200">
              <a:solidFill>
                <a:schemeClr val="dk1"/>
              </a:solidFill>
              <a:latin typeface="Times New Roman"/>
              <a:ea typeface="Times New Roman"/>
              <a:cs typeface="Times New Roman"/>
              <a:sym typeface="Times New Roman"/>
            </a:endParaRPr>
          </a:p>
          <a:p>
            <a:pPr indent="-266700" lvl="0" marL="342900" rtl="0" algn="l">
              <a:spcBef>
                <a:spcPts val="240"/>
              </a:spcBef>
              <a:spcAft>
                <a:spcPts val="0"/>
              </a:spcAft>
              <a:buNone/>
            </a:pPr>
            <a:r>
              <a:t/>
            </a:r>
            <a:endParaRPr sz="1200">
              <a:solidFill>
                <a:schemeClr val="dk1"/>
              </a:solidFill>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7"/>
          <p:cNvSpPr txBox="1"/>
          <p:nvPr>
            <p:ph type="title"/>
          </p:nvPr>
        </p:nvSpPr>
        <p:spPr>
          <a:xfrm>
            <a:off x="650684" y="90250"/>
            <a:ext cx="8596800" cy="9099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rgbClr val="0070C0"/>
              </a:buClr>
              <a:buSzPts val="3600"/>
              <a:buFont typeface="Trebuchet MS"/>
              <a:buNone/>
            </a:pPr>
            <a:r>
              <a:rPr lang="en-US">
                <a:solidFill>
                  <a:srgbClr val="0070C0"/>
                </a:solidFill>
              </a:rPr>
              <a:t>Code of Conduct-Student/Athlete</a:t>
            </a:r>
            <a:endParaRPr>
              <a:solidFill>
                <a:srgbClr val="0070C0"/>
              </a:solidFill>
            </a:endParaRPr>
          </a:p>
        </p:txBody>
      </p:sp>
      <p:pic>
        <p:nvPicPr>
          <p:cNvPr descr="&lt;strong&gt;Sports&lt;/strong&gt; | Flickr - Photo Sharing!" id="231" name="Google Shape;231;p7"/>
          <p:cNvPicPr preferRelativeResize="0"/>
          <p:nvPr/>
        </p:nvPicPr>
        <p:blipFill rotWithShape="1">
          <a:blip r:embed="rId3">
            <a:alphaModFix/>
          </a:blip>
          <a:srcRect b="0" l="0" r="0" t="0"/>
          <a:stretch/>
        </p:blipFill>
        <p:spPr>
          <a:xfrm>
            <a:off x="9079414" y="5455032"/>
            <a:ext cx="2805955" cy="1402978"/>
          </a:xfrm>
          <a:prstGeom prst="rect">
            <a:avLst/>
          </a:prstGeom>
          <a:noFill/>
          <a:ln>
            <a:noFill/>
          </a:ln>
        </p:spPr>
      </p:pic>
      <p:sp>
        <p:nvSpPr>
          <p:cNvPr id="232" name="Google Shape;232;p7"/>
          <p:cNvSpPr txBox="1"/>
          <p:nvPr>
            <p:ph idx="1" type="body"/>
          </p:nvPr>
        </p:nvSpPr>
        <p:spPr>
          <a:xfrm>
            <a:off x="650675" y="840400"/>
            <a:ext cx="10854300" cy="5567100"/>
          </a:xfrm>
          <a:prstGeom prst="rect">
            <a:avLst/>
          </a:prstGeom>
          <a:noFill/>
          <a:ln>
            <a:noFill/>
          </a:ln>
        </p:spPr>
        <p:txBody>
          <a:bodyPr anchorCtr="0" anchor="t" bIns="45700" lIns="91425" spcFirstLastPara="1" rIns="91425" wrap="square" tIns="45700">
            <a:normAutofit lnSpcReduction="10000"/>
          </a:bodyPr>
          <a:lstStyle/>
          <a:p>
            <a:pPr indent="-342900" lvl="0" marL="342900" rtl="0" algn="l">
              <a:lnSpc>
                <a:spcPct val="100000"/>
              </a:lnSpc>
              <a:spcBef>
                <a:spcPts val="0"/>
              </a:spcBef>
              <a:spcAft>
                <a:spcPts val="0"/>
              </a:spcAft>
              <a:buSzPts val="2764"/>
              <a:buChar char="►"/>
            </a:pPr>
            <a:r>
              <a:rPr lang="en-US" sz="2764"/>
              <a:t>All Athlete “Code of Conduct” </a:t>
            </a:r>
            <a:endParaRPr sz="2764"/>
          </a:p>
          <a:p>
            <a:pPr indent="-380002" lvl="1" marL="742950" rtl="0" algn="l">
              <a:lnSpc>
                <a:spcPct val="100000"/>
              </a:lnSpc>
              <a:spcBef>
                <a:spcPts val="1000"/>
              </a:spcBef>
              <a:spcAft>
                <a:spcPts val="0"/>
              </a:spcAft>
              <a:buSzPts val="2764"/>
              <a:buChar char="►"/>
            </a:pPr>
            <a:r>
              <a:rPr lang="en-US" sz="2764"/>
              <a:t>Privilege</a:t>
            </a:r>
            <a:endParaRPr sz="2764"/>
          </a:p>
          <a:p>
            <a:pPr indent="-333014" lvl="2" marL="1143000" rtl="0" algn="l">
              <a:lnSpc>
                <a:spcPct val="100000"/>
              </a:lnSpc>
              <a:spcBef>
                <a:spcPts val="1000"/>
              </a:spcBef>
              <a:spcAft>
                <a:spcPts val="0"/>
              </a:spcAft>
              <a:buSzPts val="2764"/>
              <a:buChar char="►"/>
            </a:pPr>
            <a:r>
              <a:rPr lang="en-US" sz="2764"/>
              <a:t>You wear the “KO Knudson” name on your jersey.</a:t>
            </a:r>
            <a:endParaRPr sz="2764"/>
          </a:p>
          <a:p>
            <a:pPr indent="-380002" lvl="1" marL="742950" rtl="0" algn="l">
              <a:lnSpc>
                <a:spcPct val="100000"/>
              </a:lnSpc>
              <a:spcBef>
                <a:spcPts val="1000"/>
              </a:spcBef>
              <a:spcAft>
                <a:spcPts val="0"/>
              </a:spcAft>
              <a:buSzPts val="2764"/>
              <a:buChar char="►"/>
            </a:pPr>
            <a:r>
              <a:rPr lang="en-US" sz="2764"/>
              <a:t>Expectations</a:t>
            </a:r>
            <a:endParaRPr sz="2764"/>
          </a:p>
          <a:p>
            <a:pPr indent="-333014" lvl="2" marL="1143000" rtl="0" algn="l">
              <a:lnSpc>
                <a:spcPct val="100000"/>
              </a:lnSpc>
              <a:spcBef>
                <a:spcPts val="1000"/>
              </a:spcBef>
              <a:spcAft>
                <a:spcPts val="0"/>
              </a:spcAft>
              <a:buSzPts val="2764"/>
              <a:buChar char="►"/>
            </a:pPr>
            <a:r>
              <a:rPr lang="en-US" sz="2764"/>
              <a:t>Treat teammates, opponents, coaches and officials with respect</a:t>
            </a:r>
            <a:endParaRPr sz="2764"/>
          </a:p>
          <a:p>
            <a:pPr indent="-333014" lvl="2" marL="1143000" rtl="0" algn="l">
              <a:lnSpc>
                <a:spcPct val="100000"/>
              </a:lnSpc>
              <a:spcBef>
                <a:spcPts val="1000"/>
              </a:spcBef>
              <a:spcAft>
                <a:spcPts val="0"/>
              </a:spcAft>
              <a:buSzPts val="2764"/>
              <a:buChar char="►"/>
            </a:pPr>
            <a:r>
              <a:rPr lang="en-US" sz="2764"/>
              <a:t>Exercise self-control in accepting decisions and playing with integrity.</a:t>
            </a:r>
            <a:endParaRPr sz="2764"/>
          </a:p>
          <a:p>
            <a:pPr indent="-333014" lvl="2" marL="1143000" rtl="0" algn="l">
              <a:lnSpc>
                <a:spcPct val="100000"/>
              </a:lnSpc>
              <a:spcBef>
                <a:spcPts val="1000"/>
              </a:spcBef>
              <a:spcAft>
                <a:spcPts val="0"/>
              </a:spcAft>
              <a:buSzPts val="2764"/>
              <a:buChar char="►"/>
            </a:pPr>
            <a:r>
              <a:rPr lang="en-US" sz="2764"/>
              <a:t>Serve as a positive role model on and off the playing field.</a:t>
            </a:r>
            <a:endParaRPr sz="2764"/>
          </a:p>
          <a:p>
            <a:pPr indent="-312695" lvl="5" marL="2514600" rtl="0" algn="l">
              <a:lnSpc>
                <a:spcPct val="100000"/>
              </a:lnSpc>
              <a:spcBef>
                <a:spcPts val="1000"/>
              </a:spcBef>
              <a:spcAft>
                <a:spcPts val="0"/>
              </a:spcAft>
              <a:buSzPts val="2764"/>
              <a:buChar char="►"/>
            </a:pPr>
            <a:r>
              <a:rPr lang="en-US" sz="2764"/>
              <a:t>Sportsmanship</a:t>
            </a:r>
            <a:endParaRPr sz="2764"/>
          </a:p>
          <a:p>
            <a:pPr indent="-312695" lvl="5" marL="2514600" rtl="0" algn="l">
              <a:lnSpc>
                <a:spcPct val="100000"/>
              </a:lnSpc>
              <a:spcBef>
                <a:spcPts val="1000"/>
              </a:spcBef>
              <a:spcAft>
                <a:spcPts val="0"/>
              </a:spcAft>
              <a:buSzPts val="2764"/>
              <a:buChar char="►"/>
            </a:pPr>
            <a:r>
              <a:rPr lang="en-US" sz="2764"/>
              <a:t>You never know who’s watching!!</a:t>
            </a:r>
            <a:endParaRPr sz="2764"/>
          </a:p>
          <a:p>
            <a:pPr indent="0" lvl="1" marL="457200" rtl="0" algn="l">
              <a:lnSpc>
                <a:spcPct val="100000"/>
              </a:lnSpc>
              <a:spcBef>
                <a:spcPts val="1000"/>
              </a:spcBef>
              <a:spcAft>
                <a:spcPts val="0"/>
              </a:spcAft>
              <a:buSzPts val="1280"/>
              <a:buNone/>
            </a:pPr>
            <a:r>
              <a:t/>
            </a:r>
            <a:endParaRPr/>
          </a:p>
          <a:p>
            <a:pPr indent="0" lvl="0" marL="0" rtl="0" algn="l">
              <a:lnSpc>
                <a:spcPct val="100000"/>
              </a:lnSpc>
              <a:spcBef>
                <a:spcPts val="1000"/>
              </a:spcBef>
              <a:spcAft>
                <a:spcPts val="0"/>
              </a:spcAft>
              <a:buSzPts val="1440"/>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8"/>
          <p:cNvSpPr txBox="1"/>
          <p:nvPr>
            <p:ph type="title"/>
          </p:nvPr>
        </p:nvSpPr>
        <p:spPr>
          <a:xfrm>
            <a:off x="677271" y="306275"/>
            <a:ext cx="8596800" cy="9099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rgbClr val="0070C0"/>
              </a:buClr>
              <a:buSzPts val="3600"/>
              <a:buFont typeface="Trebuchet MS"/>
              <a:buNone/>
            </a:pPr>
            <a:r>
              <a:rPr lang="en-US">
                <a:solidFill>
                  <a:srgbClr val="0070C0"/>
                </a:solidFill>
              </a:rPr>
              <a:t>Code of Conduct-Parent/Guardian	</a:t>
            </a:r>
            <a:endParaRPr>
              <a:solidFill>
                <a:srgbClr val="0070C0"/>
              </a:solidFill>
            </a:endParaRPr>
          </a:p>
        </p:txBody>
      </p:sp>
      <p:pic>
        <p:nvPicPr>
          <p:cNvPr descr="&lt;strong&gt;Sports&lt;/strong&gt; | Flickr - Photo Sharing!" id="238" name="Google Shape;238;p8"/>
          <p:cNvPicPr preferRelativeResize="0"/>
          <p:nvPr/>
        </p:nvPicPr>
        <p:blipFill rotWithShape="1">
          <a:blip r:embed="rId3">
            <a:alphaModFix/>
          </a:blip>
          <a:srcRect b="0" l="0" r="0" t="0"/>
          <a:stretch/>
        </p:blipFill>
        <p:spPr>
          <a:xfrm>
            <a:off x="5896781" y="4208020"/>
            <a:ext cx="4285850" cy="2142925"/>
          </a:xfrm>
          <a:prstGeom prst="rect">
            <a:avLst/>
          </a:prstGeom>
          <a:noFill/>
          <a:ln>
            <a:noFill/>
          </a:ln>
        </p:spPr>
      </p:pic>
      <p:sp>
        <p:nvSpPr>
          <p:cNvPr id="239" name="Google Shape;239;p8"/>
          <p:cNvSpPr txBox="1"/>
          <p:nvPr>
            <p:ph idx="1" type="body"/>
          </p:nvPr>
        </p:nvSpPr>
        <p:spPr>
          <a:xfrm>
            <a:off x="677346" y="1066769"/>
            <a:ext cx="8596800" cy="4521900"/>
          </a:xfrm>
          <a:prstGeom prst="rect">
            <a:avLst/>
          </a:prstGeom>
          <a:noFill/>
          <a:ln>
            <a:noFill/>
          </a:ln>
        </p:spPr>
        <p:txBody>
          <a:bodyPr anchorCtr="0" anchor="t" bIns="45700" lIns="91425" spcFirstLastPara="1" rIns="91425" wrap="square" tIns="45700">
            <a:normAutofit/>
          </a:bodyPr>
          <a:lstStyle/>
          <a:p>
            <a:pPr indent="-342900" lvl="0" marL="342900" rtl="0" algn="l">
              <a:lnSpc>
                <a:spcPct val="100000"/>
              </a:lnSpc>
              <a:spcBef>
                <a:spcPts val="0"/>
              </a:spcBef>
              <a:spcAft>
                <a:spcPts val="0"/>
              </a:spcAft>
              <a:buSzPts val="2400"/>
              <a:buChar char="►"/>
            </a:pPr>
            <a:r>
              <a:rPr lang="en-US" sz="2400"/>
              <a:t>Parent/Guardian behavior during athletic events</a:t>
            </a:r>
            <a:endParaRPr sz="2400"/>
          </a:p>
          <a:p>
            <a:pPr indent="-356869" lvl="1" marL="742950" rtl="0" algn="l">
              <a:lnSpc>
                <a:spcPct val="100000"/>
              </a:lnSpc>
              <a:spcBef>
                <a:spcPts val="1000"/>
              </a:spcBef>
              <a:spcAft>
                <a:spcPts val="0"/>
              </a:spcAft>
              <a:buSzPts val="2400"/>
              <a:buChar char="►"/>
            </a:pPr>
            <a:r>
              <a:rPr lang="en-US" sz="2400"/>
              <a:t>Thank you for your support!!!</a:t>
            </a:r>
            <a:endParaRPr sz="2400"/>
          </a:p>
          <a:p>
            <a:pPr indent="-356869" lvl="1" marL="742950" rtl="0" algn="l">
              <a:lnSpc>
                <a:spcPct val="100000"/>
              </a:lnSpc>
              <a:spcBef>
                <a:spcPts val="1000"/>
              </a:spcBef>
              <a:spcAft>
                <a:spcPts val="0"/>
              </a:spcAft>
              <a:buSzPts val="2400"/>
              <a:buChar char="►"/>
            </a:pPr>
            <a:r>
              <a:rPr lang="en-US" sz="2400"/>
              <a:t>Respect players, coaches and officials</a:t>
            </a:r>
            <a:endParaRPr sz="2400"/>
          </a:p>
          <a:p>
            <a:pPr indent="-356869" lvl="1" marL="742950" rtl="0" algn="l">
              <a:lnSpc>
                <a:spcPct val="100000"/>
              </a:lnSpc>
              <a:spcBef>
                <a:spcPts val="1000"/>
              </a:spcBef>
              <a:spcAft>
                <a:spcPts val="0"/>
              </a:spcAft>
              <a:buSzPts val="2400"/>
              <a:buChar char="►"/>
            </a:pPr>
            <a:r>
              <a:rPr lang="en-US" sz="2400"/>
              <a:t>Give encouragement to all student-athletes.</a:t>
            </a:r>
            <a:endParaRPr sz="2400"/>
          </a:p>
          <a:p>
            <a:pPr indent="-356869" lvl="1" marL="742950" rtl="0" algn="l">
              <a:lnSpc>
                <a:spcPct val="100000"/>
              </a:lnSpc>
              <a:spcBef>
                <a:spcPts val="1000"/>
              </a:spcBef>
              <a:spcAft>
                <a:spcPts val="0"/>
              </a:spcAft>
              <a:buSzPts val="2400"/>
              <a:buChar char="►"/>
            </a:pPr>
            <a:r>
              <a:rPr lang="en-US" sz="2400"/>
              <a:t>Stay off the playing surface at all times!</a:t>
            </a:r>
            <a:endParaRPr sz="2400"/>
          </a:p>
          <a:p>
            <a:pPr indent="-342900" lvl="0" marL="342900" rtl="0" algn="l">
              <a:lnSpc>
                <a:spcPct val="100000"/>
              </a:lnSpc>
              <a:spcBef>
                <a:spcPts val="1000"/>
              </a:spcBef>
              <a:spcAft>
                <a:spcPts val="0"/>
              </a:spcAft>
              <a:buSzPts val="2400"/>
              <a:buChar char="►"/>
            </a:pPr>
            <a:r>
              <a:rPr lang="en-US" sz="2400"/>
              <a:t>Parent/Guardian/Fan expectations!!!</a:t>
            </a:r>
            <a:endParaRPr sz="2400"/>
          </a:p>
          <a:p>
            <a:pPr indent="-356869" lvl="1" marL="742950" rtl="0" algn="l">
              <a:lnSpc>
                <a:spcPct val="100000"/>
              </a:lnSpc>
              <a:spcBef>
                <a:spcPts val="1000"/>
              </a:spcBef>
              <a:spcAft>
                <a:spcPts val="0"/>
              </a:spcAft>
              <a:buSzPts val="2400"/>
              <a:buChar char="►"/>
            </a:pPr>
            <a:r>
              <a:rPr lang="en-US" sz="2400"/>
              <a:t>Players play</a:t>
            </a:r>
            <a:endParaRPr sz="2400"/>
          </a:p>
          <a:p>
            <a:pPr indent="-356869" lvl="1" marL="742950" rtl="0" algn="l">
              <a:lnSpc>
                <a:spcPct val="100000"/>
              </a:lnSpc>
              <a:spcBef>
                <a:spcPts val="1000"/>
              </a:spcBef>
              <a:spcAft>
                <a:spcPts val="0"/>
              </a:spcAft>
              <a:buSzPts val="2400"/>
              <a:buChar char="►"/>
            </a:pPr>
            <a:r>
              <a:rPr lang="en-US" sz="2400"/>
              <a:t>Coaches coach</a:t>
            </a:r>
            <a:endParaRPr sz="2400"/>
          </a:p>
          <a:p>
            <a:pPr indent="-356869" lvl="1" marL="742950" rtl="0" algn="l">
              <a:lnSpc>
                <a:spcPct val="100000"/>
              </a:lnSpc>
              <a:spcBef>
                <a:spcPts val="1000"/>
              </a:spcBef>
              <a:spcAft>
                <a:spcPts val="0"/>
              </a:spcAft>
              <a:buSzPts val="2400"/>
              <a:buChar char="►"/>
            </a:pPr>
            <a:r>
              <a:rPr lang="en-US" sz="2400"/>
              <a:t>Parents cheer</a:t>
            </a:r>
            <a:endParaRPr sz="2400"/>
          </a:p>
          <a:p>
            <a:pPr indent="-251459" lvl="0" marL="342900" rtl="0" algn="l">
              <a:lnSpc>
                <a:spcPct val="100000"/>
              </a:lnSpc>
              <a:spcBef>
                <a:spcPts val="1000"/>
              </a:spcBef>
              <a:spcAft>
                <a:spcPts val="0"/>
              </a:spcAft>
              <a:buSzPts val="1440"/>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9"/>
          <p:cNvSpPr txBox="1"/>
          <p:nvPr>
            <p:ph type="title"/>
          </p:nvPr>
        </p:nvSpPr>
        <p:spPr>
          <a:xfrm>
            <a:off x="464259" y="116900"/>
            <a:ext cx="8596800" cy="9099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rgbClr val="0070C0"/>
              </a:buClr>
              <a:buSzPts val="3600"/>
              <a:buFont typeface="Trebuchet MS"/>
              <a:buNone/>
            </a:pPr>
            <a:r>
              <a:rPr lang="en-US">
                <a:solidFill>
                  <a:srgbClr val="0070C0"/>
                </a:solidFill>
              </a:rPr>
              <a:t>Communication</a:t>
            </a:r>
            <a:endParaRPr>
              <a:solidFill>
                <a:srgbClr val="0070C0"/>
              </a:solidFill>
            </a:endParaRPr>
          </a:p>
        </p:txBody>
      </p:sp>
      <p:sp>
        <p:nvSpPr>
          <p:cNvPr id="245" name="Google Shape;245;p9"/>
          <p:cNvSpPr txBox="1"/>
          <p:nvPr>
            <p:ph idx="1" type="body"/>
          </p:nvPr>
        </p:nvSpPr>
        <p:spPr>
          <a:xfrm>
            <a:off x="173125" y="591200"/>
            <a:ext cx="11721000" cy="6266700"/>
          </a:xfrm>
          <a:prstGeom prst="rect">
            <a:avLst/>
          </a:prstGeom>
          <a:noFill/>
          <a:ln>
            <a:noFill/>
          </a:ln>
        </p:spPr>
        <p:txBody>
          <a:bodyPr anchorCtr="0" anchor="t" bIns="45700" lIns="91425" spcFirstLastPara="1" rIns="91425" wrap="square" tIns="45700">
            <a:normAutofit lnSpcReduction="10000"/>
          </a:bodyPr>
          <a:lstStyle/>
          <a:p>
            <a:pPr indent="-342900" lvl="0" marL="342900" rtl="0" algn="l">
              <a:lnSpc>
                <a:spcPct val="100000"/>
              </a:lnSpc>
              <a:spcBef>
                <a:spcPts val="0"/>
              </a:spcBef>
              <a:spcAft>
                <a:spcPts val="0"/>
              </a:spcAft>
              <a:buSzPts val="2724"/>
              <a:buChar char="►"/>
            </a:pPr>
            <a:r>
              <a:rPr lang="en-US" sz="2724"/>
              <a:t>Chain of Command</a:t>
            </a:r>
            <a:endParaRPr sz="2724"/>
          </a:p>
          <a:p>
            <a:pPr indent="-364487" lvl="1" marL="742950" rtl="0" algn="l">
              <a:lnSpc>
                <a:spcPct val="100000"/>
              </a:lnSpc>
              <a:spcBef>
                <a:spcPts val="1000"/>
              </a:spcBef>
              <a:spcAft>
                <a:spcPts val="0"/>
              </a:spcAft>
              <a:buSzPts val="2724"/>
              <a:buChar char="►"/>
            </a:pPr>
            <a:r>
              <a:rPr lang="en-US" sz="2724"/>
              <a:t>Coach</a:t>
            </a:r>
            <a:endParaRPr sz="2724"/>
          </a:p>
          <a:p>
            <a:pPr indent="-364487" lvl="1" marL="742950" rtl="0" algn="l">
              <a:lnSpc>
                <a:spcPct val="100000"/>
              </a:lnSpc>
              <a:spcBef>
                <a:spcPts val="1000"/>
              </a:spcBef>
              <a:spcAft>
                <a:spcPts val="0"/>
              </a:spcAft>
              <a:buSzPts val="2724"/>
              <a:buChar char="►"/>
            </a:pPr>
            <a:r>
              <a:rPr lang="en-US" sz="2724"/>
              <a:t>Ms. Jennifer Manning/Assistant Principal  </a:t>
            </a:r>
            <a:r>
              <a:rPr lang="en-US" sz="2724" u="sng"/>
              <a:t>gallej@nv.ccsd.net</a:t>
            </a:r>
            <a:endParaRPr sz="2724" u="sng"/>
          </a:p>
          <a:p>
            <a:pPr indent="-364487" lvl="1" marL="742950" rtl="0" algn="l">
              <a:lnSpc>
                <a:spcPct val="100000"/>
              </a:lnSpc>
              <a:spcBef>
                <a:spcPts val="1000"/>
              </a:spcBef>
              <a:spcAft>
                <a:spcPts val="0"/>
              </a:spcAft>
              <a:buSzPts val="2724"/>
              <a:buChar char="►"/>
            </a:pPr>
            <a:r>
              <a:rPr lang="en-US" sz="2724"/>
              <a:t>Principal Ms. Lezlie Koepp	</a:t>
            </a:r>
            <a:endParaRPr sz="2724"/>
          </a:p>
          <a:p>
            <a:pPr indent="-342900" lvl="0" marL="342900" rtl="0" algn="l">
              <a:lnSpc>
                <a:spcPct val="100000"/>
              </a:lnSpc>
              <a:spcBef>
                <a:spcPts val="1000"/>
              </a:spcBef>
              <a:spcAft>
                <a:spcPts val="0"/>
              </a:spcAft>
              <a:buSzPts val="2724"/>
              <a:buChar char="►"/>
            </a:pPr>
            <a:r>
              <a:rPr lang="en-US" sz="2724"/>
              <a:t>Appropriate concerns to discuss with coaches:</a:t>
            </a:r>
            <a:endParaRPr sz="2724"/>
          </a:p>
          <a:p>
            <a:pPr indent="-364487" lvl="1" marL="742950" rtl="0" algn="l">
              <a:lnSpc>
                <a:spcPct val="100000"/>
              </a:lnSpc>
              <a:spcBef>
                <a:spcPts val="1000"/>
              </a:spcBef>
              <a:spcAft>
                <a:spcPts val="0"/>
              </a:spcAft>
              <a:buSzPts val="2724"/>
              <a:buChar char="►"/>
            </a:pPr>
            <a:r>
              <a:rPr lang="en-US" sz="2724"/>
              <a:t>Mental/Physical treatment of </a:t>
            </a:r>
            <a:r>
              <a:rPr lang="en-US" sz="2724" u="sng"/>
              <a:t>your</a:t>
            </a:r>
            <a:r>
              <a:rPr lang="en-US" sz="2724"/>
              <a:t> student</a:t>
            </a:r>
            <a:endParaRPr sz="2724"/>
          </a:p>
          <a:p>
            <a:pPr indent="-364487" lvl="1" marL="742950" rtl="0" algn="l">
              <a:lnSpc>
                <a:spcPct val="100000"/>
              </a:lnSpc>
              <a:spcBef>
                <a:spcPts val="1000"/>
              </a:spcBef>
              <a:spcAft>
                <a:spcPts val="0"/>
              </a:spcAft>
              <a:buSzPts val="2724"/>
              <a:buChar char="►"/>
            </a:pPr>
            <a:r>
              <a:rPr lang="en-US" sz="2724"/>
              <a:t>Ways to help your student improve</a:t>
            </a:r>
            <a:endParaRPr sz="2724"/>
          </a:p>
          <a:p>
            <a:pPr indent="-342900" lvl="0" marL="342900" rtl="0" algn="l">
              <a:lnSpc>
                <a:spcPct val="100000"/>
              </a:lnSpc>
              <a:spcBef>
                <a:spcPts val="1000"/>
              </a:spcBef>
              <a:spcAft>
                <a:spcPts val="0"/>
              </a:spcAft>
              <a:buSzPts val="2724"/>
              <a:buChar char="►"/>
            </a:pPr>
            <a:r>
              <a:rPr lang="en-US" sz="2724"/>
              <a:t>Issues not appropriate to discuss with the coach:</a:t>
            </a:r>
            <a:endParaRPr sz="2724"/>
          </a:p>
          <a:p>
            <a:pPr indent="-364487" lvl="1" marL="742950" rtl="0" algn="l">
              <a:lnSpc>
                <a:spcPct val="100000"/>
              </a:lnSpc>
              <a:spcBef>
                <a:spcPts val="1000"/>
              </a:spcBef>
              <a:spcAft>
                <a:spcPts val="0"/>
              </a:spcAft>
              <a:buSzPts val="2724"/>
              <a:buChar char="►"/>
            </a:pPr>
            <a:r>
              <a:rPr lang="en-US" sz="2724"/>
              <a:t>Playing time</a:t>
            </a:r>
            <a:endParaRPr sz="2724"/>
          </a:p>
          <a:p>
            <a:pPr indent="-364487" lvl="1" marL="742950" rtl="0" algn="l">
              <a:lnSpc>
                <a:spcPct val="100000"/>
              </a:lnSpc>
              <a:spcBef>
                <a:spcPts val="1000"/>
              </a:spcBef>
              <a:spcAft>
                <a:spcPts val="0"/>
              </a:spcAft>
              <a:buSzPts val="2724"/>
              <a:buChar char="►"/>
            </a:pPr>
            <a:r>
              <a:rPr lang="en-US" sz="2724"/>
              <a:t>Team strategy</a:t>
            </a:r>
            <a:endParaRPr sz="2724"/>
          </a:p>
          <a:p>
            <a:pPr indent="0" lvl="0" marL="0" rtl="0" algn="l">
              <a:lnSpc>
                <a:spcPct val="100000"/>
              </a:lnSpc>
              <a:spcBef>
                <a:spcPts val="1000"/>
              </a:spcBef>
              <a:spcAft>
                <a:spcPts val="0"/>
              </a:spcAft>
              <a:buSzPts val="1440"/>
              <a:buNone/>
            </a:pPr>
            <a:r>
              <a:t/>
            </a:r>
            <a:endParaRPr sz="2000"/>
          </a:p>
          <a:p>
            <a:pPr indent="-251459" lvl="0" marL="342900" rtl="0" algn="l">
              <a:lnSpc>
                <a:spcPct val="100000"/>
              </a:lnSpc>
              <a:spcBef>
                <a:spcPts val="1000"/>
              </a:spcBef>
              <a:spcAft>
                <a:spcPts val="0"/>
              </a:spcAft>
              <a:buSzPts val="1440"/>
              <a:buNone/>
            </a:pPr>
            <a:r>
              <a:t/>
            </a:r>
            <a:endParaRPr sz="2000"/>
          </a:p>
          <a:p>
            <a:pPr indent="0" lvl="1" marL="457200" rtl="0" algn="l">
              <a:lnSpc>
                <a:spcPct val="100000"/>
              </a:lnSpc>
              <a:spcBef>
                <a:spcPts val="1000"/>
              </a:spcBef>
              <a:spcAft>
                <a:spcPts val="0"/>
              </a:spcAft>
              <a:buSzPts val="1280"/>
              <a:buNone/>
            </a:pPr>
            <a:r>
              <a:t/>
            </a:r>
            <a:endParaRPr sz="2000"/>
          </a:p>
        </p:txBody>
      </p:sp>
      <p:pic>
        <p:nvPicPr>
          <p:cNvPr descr="&lt;strong&gt;Sports&lt;/strong&gt; | Flickr - Photo Sharing!" id="246" name="Google Shape;246;p9"/>
          <p:cNvPicPr preferRelativeResize="0"/>
          <p:nvPr/>
        </p:nvPicPr>
        <p:blipFill rotWithShape="1">
          <a:blip r:embed="rId3">
            <a:alphaModFix/>
          </a:blip>
          <a:srcRect b="0" l="0" r="0" t="0"/>
          <a:stretch/>
        </p:blipFill>
        <p:spPr>
          <a:xfrm>
            <a:off x="7737230" y="5143500"/>
            <a:ext cx="4454769" cy="190161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ge81302500b_0_0"/>
          <p:cNvSpPr txBox="1"/>
          <p:nvPr>
            <p:ph idx="1" type="body"/>
          </p:nvPr>
        </p:nvSpPr>
        <p:spPr>
          <a:xfrm>
            <a:off x="206475" y="0"/>
            <a:ext cx="11319000" cy="67353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1100"/>
              <a:buFont typeface="Arial"/>
              <a:buNone/>
            </a:pPr>
            <a:r>
              <a:rPr b="1" i="1" lang="en-US" sz="2400">
                <a:solidFill>
                  <a:schemeClr val="dk1"/>
                </a:solidFill>
                <a:latin typeface="Calibri"/>
                <a:ea typeface="Calibri"/>
                <a:cs typeface="Calibri"/>
                <a:sym typeface="Calibri"/>
              </a:rPr>
              <a:t>Required Athletic Three-Week Grade Check:</a:t>
            </a:r>
            <a:endParaRPr b="1" i="1" sz="2400">
              <a:solidFill>
                <a:schemeClr val="dk1"/>
              </a:solidFill>
              <a:latin typeface="Calibri"/>
              <a:ea typeface="Calibri"/>
              <a:cs typeface="Calibri"/>
              <a:sym typeface="Calibri"/>
            </a:endParaRPr>
          </a:p>
          <a:p>
            <a:pPr indent="0" lvl="0" marL="0" rtl="0" algn="l">
              <a:lnSpc>
                <a:spcPct val="90000"/>
              </a:lnSpc>
              <a:spcBef>
                <a:spcPts val="0"/>
              </a:spcBef>
              <a:spcAft>
                <a:spcPts val="0"/>
              </a:spcAft>
              <a:buClr>
                <a:schemeClr val="dk1"/>
              </a:buClr>
              <a:buSzPts val="1100"/>
              <a:buFont typeface="Arial"/>
              <a:buNone/>
            </a:pPr>
            <a:r>
              <a:t/>
            </a:r>
            <a:endParaRPr sz="2400">
              <a:solidFill>
                <a:schemeClr val="dk1"/>
              </a:solidFill>
              <a:latin typeface="Calibri"/>
              <a:ea typeface="Calibri"/>
              <a:cs typeface="Calibri"/>
              <a:sym typeface="Calibri"/>
            </a:endParaRPr>
          </a:p>
          <a:p>
            <a:pPr indent="0" lvl="0" marL="76200" rtl="0" algn="l">
              <a:lnSpc>
                <a:spcPct val="90000"/>
              </a:lnSpc>
              <a:spcBef>
                <a:spcPts val="0"/>
              </a:spcBef>
              <a:spcAft>
                <a:spcPts val="0"/>
              </a:spcAft>
              <a:buClr>
                <a:schemeClr val="dk1"/>
              </a:buClr>
              <a:buSzPts val="2400"/>
              <a:buNone/>
            </a:pPr>
            <a:r>
              <a:rPr lang="en-US" sz="2400">
                <a:solidFill>
                  <a:schemeClr val="dk1"/>
                </a:solidFill>
                <a:latin typeface="Calibri"/>
                <a:ea typeface="Calibri"/>
                <a:cs typeface="Calibri"/>
                <a:sym typeface="Calibri"/>
              </a:rPr>
              <a:t>Schools are allotted an Athletic Three-Week Grade Check period prior to the start of the academic year. All CCSD secondary schools will utilize the Eligibility Check Procedures to evaluate late work and determine if there is evidence to update the assignment score or use the “M” to communicate academic achievement prior to determining eligibility for identified students. </a:t>
            </a:r>
            <a:endParaRPr sz="2400">
              <a:solidFill>
                <a:schemeClr val="dk1"/>
              </a:solidFill>
              <a:latin typeface="Calibri"/>
              <a:ea typeface="Calibri"/>
              <a:cs typeface="Calibri"/>
              <a:sym typeface="Calibri"/>
            </a:endParaRPr>
          </a:p>
          <a:p>
            <a:pPr indent="0" lvl="0" marL="457200" rtl="0" algn="l">
              <a:lnSpc>
                <a:spcPct val="90000"/>
              </a:lnSpc>
              <a:spcBef>
                <a:spcPts val="0"/>
              </a:spcBef>
              <a:spcAft>
                <a:spcPts val="0"/>
              </a:spcAft>
              <a:buSzPts val="1440"/>
              <a:buNone/>
            </a:pPr>
            <a:r>
              <a:t/>
            </a:r>
            <a:endParaRPr sz="2400">
              <a:solidFill>
                <a:schemeClr val="dk1"/>
              </a:solidFill>
              <a:latin typeface="Calibri"/>
              <a:ea typeface="Calibri"/>
              <a:cs typeface="Calibri"/>
              <a:sym typeface="Calibri"/>
            </a:endParaRPr>
          </a:p>
          <a:p>
            <a:pPr indent="0" lvl="0" marL="76200" rtl="0" algn="l">
              <a:lnSpc>
                <a:spcPct val="90000"/>
              </a:lnSpc>
              <a:spcBef>
                <a:spcPts val="0"/>
              </a:spcBef>
              <a:spcAft>
                <a:spcPts val="0"/>
              </a:spcAft>
              <a:buClr>
                <a:schemeClr val="dk1"/>
              </a:buClr>
              <a:buSzPts val="2400"/>
              <a:buNone/>
            </a:pPr>
            <a:r>
              <a:rPr lang="en-US" sz="2400">
                <a:solidFill>
                  <a:schemeClr val="dk1"/>
                </a:solidFill>
                <a:latin typeface="Calibri"/>
                <a:ea typeface="Calibri"/>
                <a:cs typeface="Calibri"/>
                <a:sym typeface="Calibri"/>
              </a:rPr>
              <a:t>Teachers will utilize the “M '' in the Infinite Campus Grade Book which places a score of 50 percent due to no evidence of student learning and establish the student’s current status of pass/fail. Teachers will communicate they have been unsuccessful in securing evidence of the student’s learning following current report methods for NAC 385B.758.</a:t>
            </a:r>
            <a:endParaRPr sz="2400">
              <a:solidFill>
                <a:schemeClr val="dk1"/>
              </a:solidFill>
              <a:latin typeface="Calibri"/>
              <a:ea typeface="Calibri"/>
              <a:cs typeface="Calibri"/>
              <a:sym typeface="Calibri"/>
            </a:endParaRPr>
          </a:p>
          <a:p>
            <a:pPr indent="0" lvl="0" marL="457200" rtl="0" algn="l">
              <a:lnSpc>
                <a:spcPct val="90000"/>
              </a:lnSpc>
              <a:spcBef>
                <a:spcPts val="0"/>
              </a:spcBef>
              <a:spcAft>
                <a:spcPts val="0"/>
              </a:spcAft>
              <a:buSzPts val="1440"/>
              <a:buNone/>
            </a:pPr>
            <a:r>
              <a:t/>
            </a:r>
            <a:endParaRPr sz="2400">
              <a:solidFill>
                <a:schemeClr val="dk1"/>
              </a:solidFill>
              <a:latin typeface="Calibri"/>
              <a:ea typeface="Calibri"/>
              <a:cs typeface="Calibri"/>
              <a:sym typeface="Calibri"/>
            </a:endParaRPr>
          </a:p>
          <a:p>
            <a:pPr indent="0" lvl="0" marL="76200" rtl="0" algn="l">
              <a:lnSpc>
                <a:spcPct val="90000"/>
              </a:lnSpc>
              <a:spcBef>
                <a:spcPts val="0"/>
              </a:spcBef>
              <a:spcAft>
                <a:spcPts val="0"/>
              </a:spcAft>
              <a:buClr>
                <a:schemeClr val="dk1"/>
              </a:buClr>
              <a:buSzPts val="2400"/>
              <a:buNone/>
            </a:pPr>
            <a:r>
              <a:rPr lang="en-US" sz="2400">
                <a:solidFill>
                  <a:schemeClr val="dk1"/>
                </a:solidFill>
                <a:latin typeface="Calibri"/>
                <a:ea typeface="Calibri"/>
                <a:cs typeface="Calibri"/>
                <a:sym typeface="Calibri"/>
              </a:rPr>
              <a:t>Students will still have the opportunity to submit late work to improve their grades, meeting any site-based deadlines. </a:t>
            </a:r>
            <a:endParaRPr/>
          </a:p>
          <a:p>
            <a:pPr indent="0" lvl="0" marL="76200" rtl="0" algn="l">
              <a:lnSpc>
                <a:spcPct val="90000"/>
              </a:lnSpc>
              <a:spcBef>
                <a:spcPts val="0"/>
              </a:spcBef>
              <a:spcAft>
                <a:spcPts val="0"/>
              </a:spcAft>
              <a:buClr>
                <a:schemeClr val="dk1"/>
              </a:buClr>
              <a:buSzPts val="2400"/>
              <a:buNone/>
            </a:pPr>
            <a:r>
              <a:t/>
            </a:r>
            <a:endParaRPr sz="2400">
              <a:solidFill>
                <a:schemeClr val="dk1"/>
              </a:solidFill>
              <a:latin typeface="Calibri"/>
              <a:ea typeface="Calibri"/>
              <a:cs typeface="Calibri"/>
              <a:sym typeface="Calibri"/>
            </a:endParaRPr>
          </a:p>
          <a:p>
            <a:pPr indent="0" lvl="0" marL="76200" rtl="0" algn="l">
              <a:lnSpc>
                <a:spcPct val="90000"/>
              </a:lnSpc>
              <a:spcBef>
                <a:spcPts val="0"/>
              </a:spcBef>
              <a:spcAft>
                <a:spcPts val="0"/>
              </a:spcAft>
              <a:buClr>
                <a:schemeClr val="dk1"/>
              </a:buClr>
              <a:buSzPts val="2400"/>
              <a:buNone/>
            </a:pPr>
            <a:r>
              <a:rPr lang="en-US" sz="2400">
                <a:solidFill>
                  <a:schemeClr val="dk1"/>
                </a:solidFill>
                <a:latin typeface="Calibri"/>
                <a:ea typeface="Calibri"/>
                <a:cs typeface="Calibri"/>
                <a:sym typeface="Calibri"/>
              </a:rPr>
              <a:t>The utilization of the provided calendar of grade checks for eligible students prevents any equity issues among schools, as all secondary schools will follow the same timeline for updating late work. Grades changed after the weekly check do not change the students eligibility for the rest of the week.</a:t>
            </a:r>
            <a:endParaRPr/>
          </a:p>
          <a:p>
            <a:pPr indent="0" lvl="0" marL="76200" rtl="0" algn="l">
              <a:lnSpc>
                <a:spcPct val="90000"/>
              </a:lnSpc>
              <a:spcBef>
                <a:spcPts val="0"/>
              </a:spcBef>
              <a:spcAft>
                <a:spcPts val="0"/>
              </a:spcAft>
              <a:buClr>
                <a:schemeClr val="dk1"/>
              </a:buClr>
              <a:buSzPts val="2400"/>
              <a:buNone/>
            </a:pPr>
            <a:r>
              <a:t/>
            </a:r>
            <a:endParaRPr sz="31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13"/>
          <p:cNvSpPr txBox="1"/>
          <p:nvPr>
            <p:ph type="title"/>
          </p:nvPr>
        </p:nvSpPr>
        <p:spPr>
          <a:xfrm>
            <a:off x="677334" y="609600"/>
            <a:ext cx="8596668" cy="90991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rgbClr val="0070C0"/>
              </a:buClr>
              <a:buSzPts val="3600"/>
              <a:buFont typeface="Trebuchet MS"/>
              <a:buNone/>
            </a:pPr>
            <a:r>
              <a:rPr lang="en-US">
                <a:solidFill>
                  <a:srgbClr val="0070C0"/>
                </a:solidFill>
              </a:rPr>
              <a:t>Transportation to and from events</a:t>
            </a:r>
            <a:endParaRPr>
              <a:solidFill>
                <a:srgbClr val="0070C0"/>
              </a:solidFill>
            </a:endParaRPr>
          </a:p>
        </p:txBody>
      </p:sp>
      <p:sp>
        <p:nvSpPr>
          <p:cNvPr id="257" name="Google Shape;257;p13"/>
          <p:cNvSpPr txBox="1"/>
          <p:nvPr>
            <p:ph idx="1" type="body"/>
          </p:nvPr>
        </p:nvSpPr>
        <p:spPr>
          <a:xfrm>
            <a:off x="677334" y="1519519"/>
            <a:ext cx="8596668" cy="4521844"/>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100000"/>
              </a:lnSpc>
              <a:spcBef>
                <a:spcPts val="0"/>
              </a:spcBef>
              <a:spcAft>
                <a:spcPts val="0"/>
              </a:spcAft>
              <a:buSzPts val="1440"/>
              <a:buNone/>
            </a:pPr>
            <a:r>
              <a:t/>
            </a:r>
            <a:endParaRPr sz="3000"/>
          </a:p>
          <a:p>
            <a:pPr indent="-394969" lvl="1" marL="742950" rtl="0" algn="l">
              <a:lnSpc>
                <a:spcPct val="100000"/>
              </a:lnSpc>
              <a:spcBef>
                <a:spcPts val="1000"/>
              </a:spcBef>
              <a:spcAft>
                <a:spcPts val="0"/>
              </a:spcAft>
              <a:buSzPts val="3000"/>
              <a:buChar char="►"/>
            </a:pPr>
            <a:r>
              <a:rPr lang="en-US" sz="3000"/>
              <a:t>All student-athletes must ride CCSD provided transportation to and from athletic competition.</a:t>
            </a:r>
            <a:endParaRPr sz="3000"/>
          </a:p>
          <a:p>
            <a:pPr indent="-394969" lvl="1" marL="742950" rtl="0" algn="l">
              <a:lnSpc>
                <a:spcPct val="100000"/>
              </a:lnSpc>
              <a:spcBef>
                <a:spcPts val="1000"/>
              </a:spcBef>
              <a:spcAft>
                <a:spcPts val="0"/>
              </a:spcAft>
              <a:buSzPts val="3000"/>
              <a:buChar char="►"/>
            </a:pPr>
            <a:r>
              <a:rPr lang="en-US" sz="3000"/>
              <a:t>Any exception required to KO Administration 24 hours prior to event</a:t>
            </a:r>
            <a:endParaRPr sz="3000"/>
          </a:p>
          <a:p>
            <a:pPr indent="-394969" lvl="1" marL="742950" rtl="0" algn="l">
              <a:lnSpc>
                <a:spcPct val="100000"/>
              </a:lnSpc>
              <a:spcBef>
                <a:spcPts val="1000"/>
              </a:spcBef>
              <a:spcAft>
                <a:spcPts val="0"/>
              </a:spcAft>
              <a:buSzPts val="3000"/>
              <a:buChar char="►"/>
            </a:pPr>
            <a:r>
              <a:rPr lang="en-US" sz="3000"/>
              <a:t>Tournaments/Camps are coaches responsibilities and fall under field trip rules.</a:t>
            </a:r>
            <a:endParaRPr sz="3000"/>
          </a:p>
          <a:p>
            <a:pPr indent="0" lvl="2" marL="914400" rtl="0" algn="l">
              <a:lnSpc>
                <a:spcPct val="100000"/>
              </a:lnSpc>
              <a:spcBef>
                <a:spcPts val="1000"/>
              </a:spcBef>
              <a:spcAft>
                <a:spcPts val="0"/>
              </a:spcAft>
              <a:buSzPts val="1120"/>
              <a:buNone/>
            </a:pPr>
            <a:r>
              <a:t/>
            </a:r>
            <a:endParaRPr/>
          </a:p>
        </p:txBody>
      </p:sp>
      <p:pic>
        <p:nvPicPr>
          <p:cNvPr descr="&lt;strong&gt;Sports&lt;/strong&gt; | Flickr - Photo Sharing!" id="258" name="Google Shape;258;p13"/>
          <p:cNvPicPr preferRelativeResize="0"/>
          <p:nvPr/>
        </p:nvPicPr>
        <p:blipFill rotWithShape="1">
          <a:blip r:embed="rId3">
            <a:alphaModFix/>
          </a:blip>
          <a:srcRect b="0" l="0" r="0" t="0"/>
          <a:stretch/>
        </p:blipFill>
        <p:spPr>
          <a:xfrm>
            <a:off x="6468047" y="5159187"/>
            <a:ext cx="2805955" cy="1402978"/>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p15"/>
          <p:cNvSpPr txBox="1"/>
          <p:nvPr>
            <p:ph type="title"/>
          </p:nvPr>
        </p:nvSpPr>
        <p:spPr>
          <a:xfrm>
            <a:off x="677334" y="609600"/>
            <a:ext cx="8596668" cy="90991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rgbClr val="0070C0"/>
              </a:buClr>
              <a:buSzPts val="3600"/>
              <a:buFont typeface="Trebuchet MS"/>
              <a:buNone/>
            </a:pPr>
            <a:r>
              <a:rPr lang="en-US">
                <a:solidFill>
                  <a:srgbClr val="0070C0"/>
                </a:solidFill>
              </a:rPr>
              <a:t>End of Season Celebration	</a:t>
            </a:r>
            <a:endParaRPr>
              <a:solidFill>
                <a:srgbClr val="0070C0"/>
              </a:solidFill>
            </a:endParaRPr>
          </a:p>
        </p:txBody>
      </p:sp>
      <p:sp>
        <p:nvSpPr>
          <p:cNvPr id="264" name="Google Shape;264;p15"/>
          <p:cNvSpPr txBox="1"/>
          <p:nvPr>
            <p:ph idx="1" type="body"/>
          </p:nvPr>
        </p:nvSpPr>
        <p:spPr>
          <a:xfrm>
            <a:off x="677334" y="1519519"/>
            <a:ext cx="8596668" cy="4521844"/>
          </a:xfrm>
          <a:prstGeom prst="rect">
            <a:avLst/>
          </a:prstGeom>
          <a:noFill/>
          <a:ln>
            <a:noFill/>
          </a:ln>
        </p:spPr>
        <p:txBody>
          <a:bodyPr anchorCtr="0" anchor="t" bIns="45700" lIns="91425" spcFirstLastPara="1" rIns="91425" wrap="square" tIns="45700">
            <a:normAutofit/>
          </a:bodyPr>
          <a:lstStyle/>
          <a:p>
            <a:pPr indent="-342900" lvl="0" marL="342900" rtl="0" algn="l">
              <a:lnSpc>
                <a:spcPct val="100000"/>
              </a:lnSpc>
              <a:spcBef>
                <a:spcPts val="0"/>
              </a:spcBef>
              <a:spcAft>
                <a:spcPts val="0"/>
              </a:spcAft>
              <a:buSzPts val="3000"/>
              <a:buChar char="►"/>
            </a:pPr>
            <a:r>
              <a:rPr lang="en-US" sz="3000"/>
              <a:t>TBD: Each team will have an end of year banquet </a:t>
            </a:r>
            <a:endParaRPr/>
          </a:p>
          <a:p>
            <a:pPr indent="0" lvl="0" marL="0" rtl="0" algn="l">
              <a:lnSpc>
                <a:spcPct val="100000"/>
              </a:lnSpc>
              <a:spcBef>
                <a:spcPts val="0"/>
              </a:spcBef>
              <a:spcAft>
                <a:spcPts val="0"/>
              </a:spcAft>
              <a:buSzPts val="3000"/>
              <a:buNone/>
            </a:pPr>
            <a:r>
              <a:t/>
            </a:r>
            <a:endParaRPr sz="3000"/>
          </a:p>
          <a:p>
            <a:pPr indent="-342900" lvl="0" marL="342900" rtl="0" algn="l">
              <a:lnSpc>
                <a:spcPct val="100000"/>
              </a:lnSpc>
              <a:spcBef>
                <a:spcPts val="1000"/>
              </a:spcBef>
              <a:spcAft>
                <a:spcPts val="0"/>
              </a:spcAft>
              <a:buSzPts val="3000"/>
              <a:buChar char="►"/>
            </a:pPr>
            <a:r>
              <a:rPr lang="en-US" sz="3000"/>
              <a:t>Certificates will be provided by KO Knudson for student-athlete.</a:t>
            </a:r>
            <a:endParaRPr sz="3000"/>
          </a:p>
        </p:txBody>
      </p:sp>
      <p:pic>
        <p:nvPicPr>
          <p:cNvPr descr="&lt;strong&gt;Sports&lt;/strong&gt; | Flickr - Photo Sharing!" id="265" name="Google Shape;265;p15"/>
          <p:cNvPicPr preferRelativeResize="0"/>
          <p:nvPr/>
        </p:nvPicPr>
        <p:blipFill rotWithShape="1">
          <a:blip r:embed="rId3">
            <a:alphaModFix/>
          </a:blip>
          <a:srcRect b="0" l="0" r="0" t="0"/>
          <a:stretch/>
        </p:blipFill>
        <p:spPr>
          <a:xfrm>
            <a:off x="6468047" y="5159187"/>
            <a:ext cx="2805955" cy="1402978"/>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p16"/>
          <p:cNvSpPr txBox="1"/>
          <p:nvPr>
            <p:ph type="title"/>
          </p:nvPr>
        </p:nvSpPr>
        <p:spPr>
          <a:xfrm>
            <a:off x="677334" y="609600"/>
            <a:ext cx="8596668" cy="90991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rgbClr val="0070C0"/>
              </a:buClr>
              <a:buSzPts val="3600"/>
              <a:buFont typeface="Trebuchet MS"/>
              <a:buNone/>
            </a:pPr>
            <a:r>
              <a:rPr lang="en-US">
                <a:solidFill>
                  <a:srgbClr val="0070C0"/>
                </a:solidFill>
              </a:rPr>
              <a:t>Thank you!!!</a:t>
            </a:r>
            <a:endParaRPr>
              <a:solidFill>
                <a:srgbClr val="0070C0"/>
              </a:solidFill>
            </a:endParaRPr>
          </a:p>
        </p:txBody>
      </p:sp>
      <p:sp>
        <p:nvSpPr>
          <p:cNvPr id="271" name="Google Shape;271;p16"/>
          <p:cNvSpPr txBox="1"/>
          <p:nvPr>
            <p:ph idx="1" type="body"/>
          </p:nvPr>
        </p:nvSpPr>
        <p:spPr>
          <a:xfrm>
            <a:off x="677334" y="1519519"/>
            <a:ext cx="8596668" cy="4521844"/>
          </a:xfrm>
          <a:prstGeom prst="rect">
            <a:avLst/>
          </a:prstGeom>
          <a:noFill/>
          <a:ln>
            <a:noFill/>
          </a:ln>
        </p:spPr>
        <p:txBody>
          <a:bodyPr anchorCtr="0" anchor="t" bIns="45700" lIns="91425" spcFirstLastPara="1" rIns="91425" wrap="square" tIns="45700">
            <a:normAutofit fontScale="92500" lnSpcReduction="10000"/>
          </a:bodyPr>
          <a:lstStyle/>
          <a:p>
            <a:pPr indent="-328612" lvl="0" marL="342900" rtl="0" algn="l">
              <a:lnSpc>
                <a:spcPct val="100000"/>
              </a:lnSpc>
              <a:spcBef>
                <a:spcPts val="0"/>
              </a:spcBef>
              <a:spcAft>
                <a:spcPts val="0"/>
              </a:spcAft>
              <a:buSzPct val="100000"/>
              <a:buChar char="►"/>
            </a:pPr>
            <a:r>
              <a:rPr lang="en-US" sz="3000"/>
              <a:t>KO Knudson appreciates all you do!!!</a:t>
            </a:r>
            <a:endParaRPr sz="3000"/>
          </a:p>
          <a:p>
            <a:pPr indent="0" lvl="0" marL="0" rtl="0" algn="l">
              <a:lnSpc>
                <a:spcPct val="100000"/>
              </a:lnSpc>
              <a:spcBef>
                <a:spcPts val="0"/>
              </a:spcBef>
              <a:spcAft>
                <a:spcPts val="0"/>
              </a:spcAft>
              <a:buNone/>
            </a:pPr>
            <a:r>
              <a:t/>
            </a:r>
            <a:endParaRPr sz="3000"/>
          </a:p>
          <a:p>
            <a:pPr indent="0" lvl="0" marL="0" rtl="0" algn="l">
              <a:lnSpc>
                <a:spcPct val="100000"/>
              </a:lnSpc>
              <a:spcBef>
                <a:spcPts val="0"/>
              </a:spcBef>
              <a:spcAft>
                <a:spcPts val="0"/>
              </a:spcAft>
              <a:buNone/>
            </a:pPr>
            <a:r>
              <a:t/>
            </a:r>
            <a:endParaRPr sz="3000"/>
          </a:p>
          <a:p>
            <a:pPr indent="-476885" lvl="0" marL="342900" rtl="0" algn="l">
              <a:spcBef>
                <a:spcPts val="1000"/>
              </a:spcBef>
              <a:spcAft>
                <a:spcPts val="0"/>
              </a:spcAft>
              <a:buSzPct val="100000"/>
              <a:buChar char="►"/>
            </a:pPr>
            <a:r>
              <a:rPr lang="en-US" sz="5200"/>
              <a:t>Ms. Jennifer Manning </a:t>
            </a:r>
            <a:r>
              <a:rPr lang="en-US" sz="2900"/>
              <a:t>(gallej@nv.ccsd.net)</a:t>
            </a:r>
            <a:endParaRPr sz="2900"/>
          </a:p>
          <a:p>
            <a:pPr indent="0" lvl="0" marL="457200" rtl="0" algn="l">
              <a:spcBef>
                <a:spcPts val="1000"/>
              </a:spcBef>
              <a:spcAft>
                <a:spcPts val="0"/>
              </a:spcAft>
              <a:buClr>
                <a:schemeClr val="dk1"/>
              </a:buClr>
              <a:buSzPts val="1018"/>
              <a:buFont typeface="Arial"/>
              <a:buNone/>
            </a:pPr>
            <a:r>
              <a:rPr lang="en-US" sz="5200"/>
              <a:t>-Assistant Principal/Athletics</a:t>
            </a:r>
            <a:endParaRPr sz="3000"/>
          </a:p>
          <a:p>
            <a:pPr indent="-251459" lvl="0" marL="342900" rtl="0" algn="l">
              <a:lnSpc>
                <a:spcPct val="100000"/>
              </a:lnSpc>
              <a:spcBef>
                <a:spcPts val="1000"/>
              </a:spcBef>
              <a:spcAft>
                <a:spcPts val="0"/>
              </a:spcAft>
              <a:buSzPct val="48000"/>
              <a:buNone/>
            </a:pPr>
            <a:r>
              <a:t/>
            </a:r>
            <a:endParaRPr sz="3000"/>
          </a:p>
          <a:p>
            <a:pPr indent="0" lvl="0" marL="457200" rtl="0" algn="l">
              <a:lnSpc>
                <a:spcPct val="100000"/>
              </a:lnSpc>
              <a:spcBef>
                <a:spcPts val="1000"/>
              </a:spcBef>
              <a:spcAft>
                <a:spcPts val="0"/>
              </a:spcAft>
              <a:buSzPct val="48000"/>
              <a:buNone/>
            </a:pPr>
            <a:r>
              <a:t/>
            </a:r>
            <a:endParaRPr sz="3000"/>
          </a:p>
        </p:txBody>
      </p:sp>
      <p:pic>
        <p:nvPicPr>
          <p:cNvPr descr="&lt;strong&gt;Sports&lt;/strong&gt; | Flickr - Photo Sharing!" id="272" name="Google Shape;272;p16"/>
          <p:cNvPicPr preferRelativeResize="0"/>
          <p:nvPr/>
        </p:nvPicPr>
        <p:blipFill rotWithShape="1">
          <a:blip r:embed="rId3">
            <a:alphaModFix/>
          </a:blip>
          <a:srcRect b="0" l="0" r="0" t="0"/>
          <a:stretch/>
        </p:blipFill>
        <p:spPr>
          <a:xfrm>
            <a:off x="6468047" y="5159187"/>
            <a:ext cx="2805955" cy="1402978"/>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
          <p:cNvSpPr txBox="1"/>
          <p:nvPr>
            <p:ph type="title"/>
          </p:nvPr>
        </p:nvSpPr>
        <p:spPr>
          <a:xfrm>
            <a:off x="677334" y="258150"/>
            <a:ext cx="8596800" cy="9099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rgbClr val="0070C0"/>
              </a:buClr>
              <a:buSzPts val="3600"/>
              <a:buFont typeface="Trebuchet MS"/>
              <a:buNone/>
            </a:pPr>
            <a:r>
              <a:rPr lang="en-US">
                <a:solidFill>
                  <a:srgbClr val="0070C0"/>
                </a:solidFill>
              </a:rPr>
              <a:t>Introduction</a:t>
            </a:r>
            <a:endParaRPr>
              <a:solidFill>
                <a:srgbClr val="0070C0"/>
              </a:solidFill>
            </a:endParaRPr>
          </a:p>
        </p:txBody>
      </p:sp>
      <p:sp>
        <p:nvSpPr>
          <p:cNvPr id="153" name="Google Shape;153;p2"/>
          <p:cNvSpPr txBox="1"/>
          <p:nvPr>
            <p:ph idx="1" type="body"/>
          </p:nvPr>
        </p:nvSpPr>
        <p:spPr>
          <a:xfrm>
            <a:off x="552250" y="959625"/>
            <a:ext cx="10344900" cy="4521900"/>
          </a:xfrm>
          <a:prstGeom prst="rect">
            <a:avLst/>
          </a:prstGeom>
          <a:noFill/>
          <a:ln>
            <a:noFill/>
          </a:ln>
        </p:spPr>
        <p:txBody>
          <a:bodyPr anchorCtr="0" anchor="t" bIns="45700" lIns="91425" spcFirstLastPara="1" rIns="91425" wrap="square" tIns="45700">
            <a:noAutofit/>
          </a:bodyPr>
          <a:lstStyle/>
          <a:p>
            <a:pPr indent="-501650" lvl="0" marL="342900" rtl="0" algn="l">
              <a:lnSpc>
                <a:spcPct val="100000"/>
              </a:lnSpc>
              <a:spcBef>
                <a:spcPts val="0"/>
              </a:spcBef>
              <a:spcAft>
                <a:spcPts val="0"/>
              </a:spcAft>
              <a:buSzPts val="5200"/>
              <a:buChar char="►"/>
            </a:pPr>
            <a:r>
              <a:rPr lang="en-US" sz="5200"/>
              <a:t>Ms. Lezlie Koepp </a:t>
            </a:r>
            <a:endParaRPr sz="5200"/>
          </a:p>
          <a:p>
            <a:pPr indent="0" lvl="0" marL="457200" rtl="0" algn="l">
              <a:lnSpc>
                <a:spcPct val="100000"/>
              </a:lnSpc>
              <a:spcBef>
                <a:spcPts val="0"/>
              </a:spcBef>
              <a:spcAft>
                <a:spcPts val="0"/>
              </a:spcAft>
              <a:buNone/>
            </a:pPr>
            <a:r>
              <a:rPr lang="en-US" sz="5200"/>
              <a:t>- Principal</a:t>
            </a:r>
            <a:endParaRPr sz="5200"/>
          </a:p>
          <a:p>
            <a:pPr indent="-501650" lvl="0" marL="342900" rtl="0" algn="l">
              <a:lnSpc>
                <a:spcPct val="100000"/>
              </a:lnSpc>
              <a:spcBef>
                <a:spcPts val="1000"/>
              </a:spcBef>
              <a:spcAft>
                <a:spcPts val="0"/>
              </a:spcAft>
              <a:buSzPts val="5200"/>
              <a:buChar char="►"/>
            </a:pPr>
            <a:r>
              <a:rPr lang="en-US" sz="5200"/>
              <a:t>Ms. Jennifer Manning</a:t>
            </a:r>
            <a:endParaRPr sz="2900"/>
          </a:p>
          <a:p>
            <a:pPr indent="0" lvl="0" marL="457200" rtl="0" algn="l">
              <a:lnSpc>
                <a:spcPct val="100000"/>
              </a:lnSpc>
              <a:spcBef>
                <a:spcPts val="1000"/>
              </a:spcBef>
              <a:spcAft>
                <a:spcPts val="0"/>
              </a:spcAft>
              <a:buNone/>
            </a:pPr>
            <a:r>
              <a:rPr lang="en-US" sz="5200"/>
              <a:t>-Assistant Principal/Athletics</a:t>
            </a:r>
            <a:endParaRPr sz="5200"/>
          </a:p>
          <a:p>
            <a:pPr indent="-501650" lvl="0" marL="342900" rtl="0" algn="l">
              <a:lnSpc>
                <a:spcPct val="100000"/>
              </a:lnSpc>
              <a:spcBef>
                <a:spcPts val="1000"/>
              </a:spcBef>
              <a:spcAft>
                <a:spcPts val="0"/>
              </a:spcAft>
              <a:buSzPts val="5200"/>
              <a:buChar char="►"/>
            </a:pPr>
            <a:r>
              <a:rPr lang="en-US" sz="5200"/>
              <a:t>Ms. Arlene Lewis </a:t>
            </a:r>
            <a:endParaRPr sz="5200"/>
          </a:p>
          <a:p>
            <a:pPr indent="0" lvl="0" marL="457200" rtl="0" algn="l">
              <a:lnSpc>
                <a:spcPct val="100000"/>
              </a:lnSpc>
              <a:spcBef>
                <a:spcPts val="1000"/>
              </a:spcBef>
              <a:spcAft>
                <a:spcPts val="0"/>
              </a:spcAft>
              <a:buNone/>
            </a:pPr>
            <a:r>
              <a:rPr lang="en-US" sz="5200"/>
              <a:t>- Athletic Office Secretary </a:t>
            </a:r>
            <a:endParaRPr sz="5200"/>
          </a:p>
          <a:p>
            <a:pPr indent="0" lvl="0" marL="0" rtl="0" algn="l">
              <a:lnSpc>
                <a:spcPct val="100000"/>
              </a:lnSpc>
              <a:spcBef>
                <a:spcPts val="1000"/>
              </a:spcBef>
              <a:spcAft>
                <a:spcPts val="0"/>
              </a:spcAft>
              <a:buSzPts val="1440"/>
              <a:buNone/>
            </a:pPr>
            <a:r>
              <a:t/>
            </a:r>
            <a:endParaRPr sz="2500"/>
          </a:p>
          <a:p>
            <a:pPr indent="0" lvl="0" marL="0" rtl="0" algn="l">
              <a:lnSpc>
                <a:spcPct val="100000"/>
              </a:lnSpc>
              <a:spcBef>
                <a:spcPts val="1000"/>
              </a:spcBef>
              <a:spcAft>
                <a:spcPts val="0"/>
              </a:spcAft>
              <a:buSzPts val="1440"/>
              <a:buNone/>
            </a:pPr>
            <a:r>
              <a:t/>
            </a:r>
            <a:endParaRPr sz="1900"/>
          </a:p>
        </p:txBody>
      </p:sp>
      <p:pic>
        <p:nvPicPr>
          <p:cNvPr descr="&lt;strong&gt;Sports&lt;/strong&gt; | Flickr - Photo Sharing!" id="154" name="Google Shape;154;p2"/>
          <p:cNvPicPr preferRelativeResize="0"/>
          <p:nvPr/>
        </p:nvPicPr>
        <p:blipFill rotWithShape="1">
          <a:blip r:embed="rId3">
            <a:alphaModFix/>
          </a:blip>
          <a:srcRect b="0" l="0" r="0" t="0"/>
          <a:stretch/>
        </p:blipFill>
        <p:spPr>
          <a:xfrm>
            <a:off x="8216243" y="4546091"/>
            <a:ext cx="2805955" cy="1402978"/>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8" name="Shape 158"/>
        <p:cNvGrpSpPr/>
        <p:nvPr/>
      </p:nvGrpSpPr>
      <p:grpSpPr>
        <a:xfrm>
          <a:off x="0" y="0"/>
          <a:ext cx="0" cy="0"/>
          <a:chOff x="0" y="0"/>
          <a:chExt cx="0" cy="0"/>
        </a:xfrm>
      </p:grpSpPr>
      <p:sp>
        <p:nvSpPr>
          <p:cNvPr id="159" name="Google Shape;159;ge81302500b_0_15"/>
          <p:cNvSpPr txBox="1"/>
          <p:nvPr>
            <p:ph type="title"/>
          </p:nvPr>
        </p:nvSpPr>
        <p:spPr>
          <a:xfrm>
            <a:off x="914400" y="159225"/>
            <a:ext cx="103632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2400"/>
              <a:buFont typeface="Verdana"/>
              <a:buNone/>
            </a:pPr>
            <a:r>
              <a:rPr b="1" i="0" lang="en-US" sz="2400" u="none">
                <a:solidFill>
                  <a:schemeClr val="dk2"/>
                </a:solidFill>
                <a:latin typeface="Verdana"/>
                <a:ea typeface="Verdana"/>
                <a:cs typeface="Verdana"/>
                <a:sym typeface="Verdana"/>
              </a:rPr>
              <a:t>CCSD M</a:t>
            </a:r>
            <a:r>
              <a:rPr b="1" lang="en-US" sz="2400">
                <a:solidFill>
                  <a:schemeClr val="dk2"/>
                </a:solidFill>
                <a:latin typeface="Verdana"/>
                <a:ea typeface="Verdana"/>
                <a:cs typeface="Verdana"/>
                <a:sym typeface="Verdana"/>
              </a:rPr>
              <a:t>iddle School</a:t>
            </a:r>
            <a:br>
              <a:rPr b="1" i="0" lang="en-US" sz="2400" u="none">
                <a:solidFill>
                  <a:schemeClr val="dk2"/>
                </a:solidFill>
                <a:latin typeface="Verdana"/>
                <a:ea typeface="Verdana"/>
                <a:cs typeface="Verdana"/>
                <a:sym typeface="Verdana"/>
              </a:rPr>
            </a:br>
            <a:r>
              <a:rPr b="1" i="0" lang="en-US" sz="2400" u="none">
                <a:solidFill>
                  <a:schemeClr val="dk2"/>
                </a:solidFill>
                <a:latin typeface="Verdana"/>
                <a:ea typeface="Verdana"/>
                <a:cs typeface="Verdana"/>
                <a:sym typeface="Verdana"/>
              </a:rPr>
              <a:t>SANCTIONED SPORTS</a:t>
            </a:r>
            <a:endParaRPr b="1" i="0" sz="2400" u="none">
              <a:solidFill>
                <a:schemeClr val="dk2"/>
              </a:solidFill>
              <a:latin typeface="Verdana"/>
              <a:ea typeface="Verdana"/>
              <a:cs typeface="Verdana"/>
              <a:sym typeface="Verdana"/>
            </a:endParaRPr>
          </a:p>
          <a:p>
            <a:pPr indent="0" lvl="0" marL="0" rtl="0" algn="ctr">
              <a:lnSpc>
                <a:spcPct val="100000"/>
              </a:lnSpc>
              <a:spcBef>
                <a:spcPts val="0"/>
              </a:spcBef>
              <a:spcAft>
                <a:spcPts val="0"/>
              </a:spcAft>
              <a:buClr>
                <a:schemeClr val="dk2"/>
              </a:buClr>
              <a:buSzPts val="2400"/>
              <a:buFont typeface="Verdana"/>
              <a:buNone/>
            </a:pPr>
            <a:r>
              <a:rPr b="1" lang="en-US" sz="2400">
                <a:solidFill>
                  <a:schemeClr val="dk2"/>
                </a:solidFill>
                <a:latin typeface="Verdana"/>
                <a:ea typeface="Verdana"/>
                <a:cs typeface="Verdana"/>
                <a:sym typeface="Verdana"/>
              </a:rPr>
              <a:t>All are for Boys AND Girls</a:t>
            </a:r>
            <a:endParaRPr b="1" sz="2400">
              <a:solidFill>
                <a:schemeClr val="dk2"/>
              </a:solidFill>
              <a:latin typeface="Verdana"/>
              <a:ea typeface="Verdana"/>
              <a:cs typeface="Verdana"/>
              <a:sym typeface="Verdana"/>
            </a:endParaRPr>
          </a:p>
        </p:txBody>
      </p:sp>
      <p:sp>
        <p:nvSpPr>
          <p:cNvPr id="160" name="Google Shape;160;ge81302500b_0_15"/>
          <p:cNvSpPr/>
          <p:nvPr/>
        </p:nvSpPr>
        <p:spPr>
          <a:xfrm>
            <a:off x="691892" y="1380422"/>
            <a:ext cx="6096000" cy="2780100"/>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000000"/>
              </a:buClr>
              <a:buSzPts val="2700"/>
              <a:buFont typeface="Arial"/>
              <a:buChar char="►"/>
            </a:pPr>
            <a:r>
              <a:rPr b="0" i="0" lang="en-US" sz="4800" u="none" cap="none" strike="noStrike">
                <a:solidFill>
                  <a:srgbClr val="000000"/>
                </a:solidFill>
                <a:latin typeface="Arial"/>
                <a:ea typeface="Arial"/>
                <a:cs typeface="Arial"/>
                <a:sym typeface="Arial"/>
              </a:rPr>
              <a:t>Fall – Flag Football</a:t>
            </a:r>
            <a:endParaRPr b="0" i="0" sz="4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lang="en-US" sz="4800"/>
              <a:t> </a:t>
            </a:r>
            <a:r>
              <a:rPr lang="en-US" sz="3400"/>
              <a:t>Tryouts on August 16</a:t>
            </a:r>
            <a:endParaRPr sz="3900"/>
          </a:p>
          <a:p>
            <a:pPr indent="-342900" lvl="0" marL="342900" marR="0" rtl="0" algn="l">
              <a:lnSpc>
                <a:spcPct val="100000"/>
              </a:lnSpc>
              <a:spcBef>
                <a:spcPts val="1000"/>
              </a:spcBef>
              <a:spcAft>
                <a:spcPts val="0"/>
              </a:spcAft>
              <a:buClr>
                <a:srgbClr val="000000"/>
              </a:buClr>
              <a:buSzPts val="2700"/>
              <a:buFont typeface="Arial"/>
              <a:buChar char="►"/>
            </a:pPr>
            <a:r>
              <a:rPr b="0" i="0" lang="en-US" sz="4800" u="none" cap="none" strike="noStrike">
                <a:solidFill>
                  <a:srgbClr val="000000"/>
                </a:solidFill>
                <a:latin typeface="Arial"/>
                <a:ea typeface="Arial"/>
                <a:cs typeface="Arial"/>
                <a:sym typeface="Arial"/>
              </a:rPr>
              <a:t>Winter – Basketball</a:t>
            </a:r>
            <a:endParaRPr b="0" i="0" sz="4800" u="none" cap="none" strike="noStrike">
              <a:solidFill>
                <a:srgbClr val="000000"/>
              </a:solidFill>
              <a:latin typeface="Arial"/>
              <a:ea typeface="Arial"/>
              <a:cs typeface="Arial"/>
              <a:sym typeface="Arial"/>
            </a:endParaRPr>
          </a:p>
          <a:p>
            <a:pPr indent="0" lvl="0" marL="457200" marR="0" rtl="0" algn="l">
              <a:lnSpc>
                <a:spcPct val="100000"/>
              </a:lnSpc>
              <a:spcBef>
                <a:spcPts val="1000"/>
              </a:spcBef>
              <a:spcAft>
                <a:spcPts val="0"/>
              </a:spcAft>
              <a:buNone/>
            </a:pPr>
            <a:r>
              <a:rPr lang="en-US" sz="3400"/>
              <a:t>Tryouts on November 14</a:t>
            </a:r>
            <a:endParaRPr sz="3400"/>
          </a:p>
          <a:p>
            <a:pPr indent="-342900" lvl="0" marL="342900" marR="0" rtl="0" algn="l">
              <a:lnSpc>
                <a:spcPct val="100000"/>
              </a:lnSpc>
              <a:spcBef>
                <a:spcPts val="1000"/>
              </a:spcBef>
              <a:spcAft>
                <a:spcPts val="0"/>
              </a:spcAft>
              <a:buClr>
                <a:srgbClr val="000000"/>
              </a:buClr>
              <a:buSzPts val="2700"/>
              <a:buFont typeface="Arial"/>
              <a:buChar char="►"/>
            </a:pPr>
            <a:r>
              <a:rPr b="0" i="0" lang="en-US" sz="4800" u="none" cap="none" strike="noStrike">
                <a:solidFill>
                  <a:srgbClr val="000000"/>
                </a:solidFill>
                <a:latin typeface="Arial"/>
                <a:ea typeface="Arial"/>
                <a:cs typeface="Arial"/>
                <a:sym typeface="Arial"/>
              </a:rPr>
              <a:t>Spring – Soccer</a:t>
            </a:r>
            <a:endParaRPr sz="4800"/>
          </a:p>
          <a:p>
            <a:pPr indent="0" lvl="0" marL="457200" marR="0" rtl="0" algn="l">
              <a:lnSpc>
                <a:spcPct val="100000"/>
              </a:lnSpc>
              <a:spcBef>
                <a:spcPts val="1000"/>
              </a:spcBef>
              <a:spcAft>
                <a:spcPts val="0"/>
              </a:spcAft>
              <a:buNone/>
            </a:pPr>
            <a:r>
              <a:rPr lang="en-US" sz="3400"/>
              <a:t>Tryouts on February 21</a:t>
            </a:r>
            <a:br>
              <a:rPr lang="en-US" sz="3400"/>
            </a:br>
            <a:endParaRPr b="0" i="0" sz="1400" u="none" cap="none" strike="noStrike">
              <a:solidFill>
                <a:srgbClr val="000000"/>
              </a:solidFill>
              <a:latin typeface="Arial"/>
              <a:ea typeface="Arial"/>
              <a:cs typeface="Arial"/>
              <a:sym typeface="Arial"/>
            </a:endParaRPr>
          </a:p>
        </p:txBody>
      </p:sp>
      <p:sp>
        <p:nvSpPr>
          <p:cNvPr id="161" name="Google Shape;161;ge81302500b_0_15"/>
          <p:cNvSpPr txBox="1"/>
          <p:nvPr/>
        </p:nvSpPr>
        <p:spPr>
          <a:xfrm>
            <a:off x="797275" y="6026700"/>
            <a:ext cx="9907200" cy="8313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100"/>
              <a:buFont typeface="Arial"/>
              <a:buNone/>
            </a:pPr>
            <a:r>
              <a:rPr b="0" i="0" lang="en-US" sz="2100" u="none" cap="none" strike="noStrike">
                <a:solidFill>
                  <a:srgbClr val="000000"/>
                </a:solidFill>
                <a:latin typeface="Trebuchet MS"/>
                <a:ea typeface="Trebuchet MS"/>
                <a:cs typeface="Trebuchet MS"/>
                <a:sym typeface="Trebuchet MS"/>
              </a:rPr>
              <a:t>Cheerleading and Volleyball  at KO will follow the same requirements as sanctioned sports. </a:t>
            </a:r>
            <a:r>
              <a:rPr lang="en-US" sz="2100">
                <a:latin typeface="Trebuchet MS"/>
                <a:ea typeface="Trebuchet MS"/>
                <a:cs typeface="Trebuchet MS"/>
                <a:sym typeface="Trebuchet MS"/>
              </a:rPr>
              <a:t>We are in need of coaches before dates can be announced.</a:t>
            </a:r>
            <a:endParaRPr b="0" i="0" sz="2100" u="none" cap="none" strike="noStrike">
              <a:solidFill>
                <a:srgbClr val="000000"/>
              </a:solidFill>
              <a:latin typeface="Trebuchet MS"/>
              <a:ea typeface="Trebuchet MS"/>
              <a:cs typeface="Trebuchet MS"/>
              <a:sym typeface="Trebuchet MS"/>
            </a:endParaRPr>
          </a:p>
        </p:txBody>
      </p:sp>
      <p:sp>
        <p:nvSpPr>
          <p:cNvPr id="162" name="Google Shape;162;ge81302500b_0_15"/>
          <p:cNvSpPr/>
          <p:nvPr/>
        </p:nvSpPr>
        <p:spPr>
          <a:xfrm>
            <a:off x="7884500" y="1619375"/>
            <a:ext cx="4167900" cy="28848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ge81302500b_0_15"/>
          <p:cNvSpPr/>
          <p:nvPr/>
        </p:nvSpPr>
        <p:spPr>
          <a:xfrm>
            <a:off x="7760598" y="1821425"/>
            <a:ext cx="4214700" cy="2780100"/>
          </a:xfrm>
          <a:prstGeom prst="rect">
            <a:avLst/>
          </a:prstGeom>
          <a:noFill/>
          <a:ln>
            <a:noFill/>
          </a:ln>
        </p:spPr>
        <p:txBody>
          <a:bodyPr anchorCtr="0" anchor="t" bIns="45700" lIns="91425" spcFirstLastPara="1" rIns="91425" wrap="square" tIns="45700">
            <a:noAutofit/>
          </a:bodyPr>
          <a:lstStyle/>
          <a:p>
            <a:pPr indent="0" lvl="0" marL="457200" marR="0" rtl="0" algn="l">
              <a:lnSpc>
                <a:spcPct val="100000"/>
              </a:lnSpc>
              <a:spcBef>
                <a:spcPts val="1000"/>
              </a:spcBef>
              <a:spcAft>
                <a:spcPts val="0"/>
              </a:spcAft>
              <a:buNone/>
            </a:pPr>
            <a:r>
              <a:rPr lang="en-US" sz="1800"/>
              <a:t>Students are not restricted to one sport. They can play all three sports during the school year should they be eligible and chosen for the team at tryouts.</a:t>
            </a:r>
            <a:endParaRPr sz="1800"/>
          </a:p>
          <a:p>
            <a:pPr indent="0" lvl="0" marL="457200" marR="0" rtl="0" algn="l">
              <a:lnSpc>
                <a:spcPct val="100000"/>
              </a:lnSpc>
              <a:spcBef>
                <a:spcPts val="1000"/>
              </a:spcBef>
              <a:spcAft>
                <a:spcPts val="0"/>
              </a:spcAft>
              <a:buNone/>
            </a:pPr>
            <a:r>
              <a:rPr lang="en-US" sz="1800"/>
              <a:t>Accommodations</a:t>
            </a:r>
            <a:r>
              <a:rPr lang="en-US" sz="1800"/>
              <a:t> are made for students in the magnet program as well.</a:t>
            </a:r>
            <a:endParaRPr sz="1800"/>
          </a:p>
        </p:txBody>
      </p:sp>
      <p:sp>
        <p:nvSpPr>
          <p:cNvPr id="164" name="Google Shape;164;ge81302500b_0_15"/>
          <p:cNvSpPr/>
          <p:nvPr/>
        </p:nvSpPr>
        <p:spPr>
          <a:xfrm>
            <a:off x="7966125" y="4601525"/>
            <a:ext cx="4167900" cy="11430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ge81302500b_0_15"/>
          <p:cNvSpPr/>
          <p:nvPr/>
        </p:nvSpPr>
        <p:spPr>
          <a:xfrm>
            <a:off x="7837700" y="4601525"/>
            <a:ext cx="4214700" cy="1612500"/>
          </a:xfrm>
          <a:prstGeom prst="rect">
            <a:avLst/>
          </a:prstGeom>
          <a:noFill/>
          <a:ln>
            <a:noFill/>
          </a:ln>
        </p:spPr>
        <p:txBody>
          <a:bodyPr anchorCtr="0" anchor="t" bIns="45700" lIns="91425" spcFirstLastPara="1" rIns="91425" wrap="square" tIns="45700">
            <a:noAutofit/>
          </a:bodyPr>
          <a:lstStyle/>
          <a:p>
            <a:pPr indent="0" lvl="0" marL="457200" marR="0" rtl="0" algn="l">
              <a:lnSpc>
                <a:spcPct val="100000"/>
              </a:lnSpc>
              <a:spcBef>
                <a:spcPts val="1000"/>
              </a:spcBef>
              <a:spcAft>
                <a:spcPts val="0"/>
              </a:spcAft>
              <a:buNone/>
            </a:pPr>
            <a:r>
              <a:rPr b="1" lang="en-US" sz="1800"/>
              <a:t>registermyathlete.com must indicate “Ready for Tryouts” </a:t>
            </a:r>
            <a:r>
              <a:rPr b="1" lang="en-US" sz="1800"/>
              <a:t>before</a:t>
            </a:r>
            <a:r>
              <a:rPr b="1" lang="en-US" sz="1800"/>
              <a:t> students are allowed to tryout for any team</a:t>
            </a:r>
            <a:endParaRPr b="1" sz="18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6"/>
          <p:cNvSpPr txBox="1"/>
          <p:nvPr>
            <p:ph type="title"/>
          </p:nvPr>
        </p:nvSpPr>
        <p:spPr>
          <a:xfrm>
            <a:off x="810509" y="156850"/>
            <a:ext cx="8596800" cy="9099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rgbClr val="0070C0"/>
              </a:buClr>
              <a:buSzPts val="3600"/>
              <a:buFont typeface="Trebuchet MS"/>
              <a:buNone/>
            </a:pPr>
            <a:r>
              <a:rPr lang="en-US">
                <a:solidFill>
                  <a:srgbClr val="0070C0"/>
                </a:solidFill>
              </a:rPr>
              <a:t>KO’s Athletic Commitment</a:t>
            </a:r>
            <a:endParaRPr>
              <a:solidFill>
                <a:srgbClr val="0070C0"/>
              </a:solidFill>
            </a:endParaRPr>
          </a:p>
        </p:txBody>
      </p:sp>
      <p:pic>
        <p:nvPicPr>
          <p:cNvPr descr="&lt;strong&gt;Sports&lt;/strong&gt; | Flickr - Photo Sharing!" id="171" name="Google Shape;171;p6"/>
          <p:cNvPicPr preferRelativeResize="0"/>
          <p:nvPr/>
        </p:nvPicPr>
        <p:blipFill rotWithShape="1">
          <a:blip r:embed="rId3">
            <a:alphaModFix/>
          </a:blip>
          <a:srcRect b="0" l="0" r="0" t="0"/>
          <a:stretch/>
        </p:blipFill>
        <p:spPr>
          <a:xfrm>
            <a:off x="8024831" y="4782169"/>
            <a:ext cx="4450151" cy="2225075"/>
          </a:xfrm>
          <a:prstGeom prst="rect">
            <a:avLst/>
          </a:prstGeom>
          <a:noFill/>
          <a:ln>
            <a:noFill/>
          </a:ln>
        </p:spPr>
      </p:pic>
      <p:sp>
        <p:nvSpPr>
          <p:cNvPr id="172" name="Google Shape;172;p6"/>
          <p:cNvSpPr txBox="1"/>
          <p:nvPr>
            <p:ph idx="1" type="body"/>
          </p:nvPr>
        </p:nvSpPr>
        <p:spPr>
          <a:xfrm>
            <a:off x="260223" y="707515"/>
            <a:ext cx="11791800" cy="6018600"/>
          </a:xfrm>
          <a:prstGeom prst="rect">
            <a:avLst/>
          </a:prstGeom>
          <a:noFill/>
          <a:ln>
            <a:noFill/>
          </a:ln>
        </p:spPr>
        <p:txBody>
          <a:bodyPr anchorCtr="0" anchor="t" bIns="45700" lIns="91425" spcFirstLastPara="1" rIns="91425" wrap="square" tIns="45700">
            <a:normAutofit/>
          </a:bodyPr>
          <a:lstStyle/>
          <a:p>
            <a:pPr indent="-342900" lvl="0" marL="342900" rtl="0" algn="l">
              <a:lnSpc>
                <a:spcPct val="100000"/>
              </a:lnSpc>
              <a:spcBef>
                <a:spcPts val="0"/>
              </a:spcBef>
              <a:spcAft>
                <a:spcPts val="0"/>
              </a:spcAft>
              <a:buSzPts val="2960"/>
              <a:buChar char="►"/>
            </a:pPr>
            <a:r>
              <a:rPr lang="en-US" sz="2960"/>
              <a:t>Student 1</a:t>
            </a:r>
            <a:r>
              <a:rPr baseline="30000" lang="en-US" sz="2960"/>
              <a:t>st</a:t>
            </a:r>
            <a:r>
              <a:rPr lang="en-US" sz="2960"/>
              <a:t>, Athlete 2</a:t>
            </a:r>
            <a:r>
              <a:rPr baseline="30000" lang="en-US" sz="2960"/>
              <a:t>nd</a:t>
            </a:r>
            <a:r>
              <a:rPr lang="en-US" sz="2960"/>
              <a:t>!! Sports are a privilege.</a:t>
            </a:r>
            <a:endParaRPr sz="2960"/>
          </a:p>
          <a:p>
            <a:pPr indent="-388415" lvl="1" marL="914400" rtl="0" algn="l">
              <a:lnSpc>
                <a:spcPct val="100000"/>
              </a:lnSpc>
              <a:spcBef>
                <a:spcPts val="0"/>
              </a:spcBef>
              <a:spcAft>
                <a:spcPts val="0"/>
              </a:spcAft>
              <a:buSzPts val="2960"/>
              <a:buChar char="►"/>
            </a:pPr>
            <a:r>
              <a:rPr lang="en-US" sz="2560">
                <a:solidFill>
                  <a:schemeClr val="dk1"/>
                </a:solidFill>
                <a:latin typeface="Verdana"/>
                <a:ea typeface="Verdana"/>
                <a:cs typeface="Verdana"/>
                <a:sym typeface="Verdana"/>
              </a:rPr>
              <a:t>Extracurricular and interscholastic activities are strictly voluntary programs. Students have the privilege of participating in a well-organized program of special interest for which the school provides coaches, sponsors, equipment, and facilities.</a:t>
            </a:r>
            <a:endParaRPr sz="2960"/>
          </a:p>
          <a:p>
            <a:pPr indent="-342900" lvl="0" marL="342900" rtl="0" algn="l">
              <a:lnSpc>
                <a:spcPct val="100000"/>
              </a:lnSpc>
              <a:spcBef>
                <a:spcPts val="1000"/>
              </a:spcBef>
              <a:spcAft>
                <a:spcPts val="0"/>
              </a:spcAft>
              <a:buSzPts val="2960"/>
              <a:buChar char="►"/>
            </a:pPr>
            <a:r>
              <a:rPr lang="en-US" sz="2960"/>
              <a:t>Be excited about Cougar sports!</a:t>
            </a:r>
            <a:endParaRPr sz="2960"/>
          </a:p>
          <a:p>
            <a:pPr indent="-342900" lvl="0" marL="342900" rtl="0" algn="l">
              <a:lnSpc>
                <a:spcPct val="100000"/>
              </a:lnSpc>
              <a:spcBef>
                <a:spcPts val="1000"/>
              </a:spcBef>
              <a:spcAft>
                <a:spcPts val="0"/>
              </a:spcAft>
              <a:buSzPts val="2960"/>
              <a:buChar char="►"/>
            </a:pPr>
            <a:r>
              <a:rPr lang="en-US" sz="2960"/>
              <a:t>Make a commitment on and off the field!</a:t>
            </a:r>
            <a:endParaRPr sz="2960"/>
          </a:p>
          <a:p>
            <a:pPr indent="-342900" lvl="0" marL="342900" rtl="0" algn="l">
              <a:lnSpc>
                <a:spcPct val="100000"/>
              </a:lnSpc>
              <a:spcBef>
                <a:spcPts val="1000"/>
              </a:spcBef>
              <a:spcAft>
                <a:spcPts val="0"/>
              </a:spcAft>
              <a:buSzPts val="2960"/>
              <a:buChar char="►"/>
            </a:pPr>
            <a:r>
              <a:rPr lang="en-US" sz="2960"/>
              <a:t>Register My Athlete</a:t>
            </a:r>
            <a:endParaRPr sz="2960"/>
          </a:p>
          <a:p>
            <a:pPr indent="-342900" lvl="0" marL="342900" rtl="0" algn="l">
              <a:lnSpc>
                <a:spcPct val="100000"/>
              </a:lnSpc>
              <a:spcBef>
                <a:spcPts val="1000"/>
              </a:spcBef>
              <a:spcAft>
                <a:spcPts val="0"/>
              </a:spcAft>
              <a:buSzPts val="2960"/>
              <a:buChar char="►"/>
            </a:pPr>
            <a:r>
              <a:rPr lang="en-US" sz="2960"/>
              <a:t>Follow all CCSD rules and regulations:</a:t>
            </a:r>
            <a:endParaRPr/>
          </a:p>
          <a:p>
            <a:pPr indent="0" lvl="0" marL="0" rtl="0" algn="l">
              <a:lnSpc>
                <a:spcPct val="100000"/>
              </a:lnSpc>
              <a:spcBef>
                <a:spcPts val="1000"/>
              </a:spcBef>
              <a:spcAft>
                <a:spcPts val="0"/>
              </a:spcAft>
              <a:buSzPts val="2658"/>
              <a:buNone/>
            </a:pPr>
            <a:r>
              <a:rPr lang="en-US" sz="2658">
                <a:solidFill>
                  <a:schemeClr val="dk1"/>
                </a:solidFill>
                <a:latin typeface="Verdana"/>
                <a:ea typeface="Verdana"/>
                <a:cs typeface="Verdana"/>
                <a:sym typeface="Verdana"/>
              </a:rPr>
              <a:t>If students participate while ineligible,</a:t>
            </a:r>
            <a:endParaRPr/>
          </a:p>
          <a:p>
            <a:pPr indent="0" lvl="0" marL="0" rtl="0" algn="l">
              <a:lnSpc>
                <a:spcPct val="100000"/>
              </a:lnSpc>
              <a:spcBef>
                <a:spcPts val="1000"/>
              </a:spcBef>
              <a:spcAft>
                <a:spcPts val="0"/>
              </a:spcAft>
              <a:buSzPts val="2658"/>
              <a:buNone/>
            </a:pPr>
            <a:r>
              <a:rPr lang="en-US" sz="2658">
                <a:solidFill>
                  <a:schemeClr val="dk1"/>
                </a:solidFill>
                <a:latin typeface="Verdana"/>
                <a:ea typeface="Verdana"/>
                <a:cs typeface="Verdana"/>
                <a:sym typeface="Verdana"/>
              </a:rPr>
              <a:t>their school or team will be penalized.</a:t>
            </a:r>
            <a:endParaRPr sz="4018"/>
          </a:p>
          <a:p>
            <a:pPr indent="-251459" lvl="0" marL="342900" rtl="0" algn="l">
              <a:lnSpc>
                <a:spcPct val="100000"/>
              </a:lnSpc>
              <a:spcBef>
                <a:spcPts val="1000"/>
              </a:spcBef>
              <a:spcAft>
                <a:spcPts val="0"/>
              </a:spcAft>
              <a:buSzPts val="1440"/>
              <a:buNone/>
            </a:pPr>
            <a:r>
              <a:t/>
            </a:r>
            <a:endParaRPr/>
          </a:p>
          <a:p>
            <a:pPr indent="-251459" lvl="0" marL="342900" rtl="0" algn="l">
              <a:lnSpc>
                <a:spcPct val="100000"/>
              </a:lnSpc>
              <a:spcBef>
                <a:spcPts val="1000"/>
              </a:spcBef>
              <a:spcAft>
                <a:spcPts val="0"/>
              </a:spcAft>
              <a:buSzPts val="144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ge81302500b_0_101"/>
          <p:cNvSpPr txBox="1"/>
          <p:nvPr>
            <p:ph type="title"/>
          </p:nvPr>
        </p:nvSpPr>
        <p:spPr>
          <a:xfrm>
            <a:off x="677334" y="609600"/>
            <a:ext cx="8596800" cy="13209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a:solidFill>
                  <a:srgbClr val="5B9BD5"/>
                </a:solidFill>
              </a:rPr>
              <a:t>Residency Rules</a:t>
            </a:r>
            <a:endParaRPr>
              <a:solidFill>
                <a:srgbClr val="5B9BD5"/>
              </a:solidFill>
            </a:endParaRPr>
          </a:p>
        </p:txBody>
      </p:sp>
      <p:sp>
        <p:nvSpPr>
          <p:cNvPr id="178" name="Google Shape;178;ge81302500b_0_101"/>
          <p:cNvSpPr txBox="1"/>
          <p:nvPr>
            <p:ph idx="1" type="body"/>
          </p:nvPr>
        </p:nvSpPr>
        <p:spPr>
          <a:xfrm>
            <a:off x="677325" y="1269250"/>
            <a:ext cx="9660900" cy="5404500"/>
          </a:xfrm>
          <a:prstGeom prst="rect">
            <a:avLst/>
          </a:prstGeom>
          <a:noFill/>
          <a:ln>
            <a:noFill/>
          </a:ln>
        </p:spPr>
        <p:txBody>
          <a:bodyPr anchorCtr="0" anchor="t" bIns="45700" lIns="91425" spcFirstLastPara="1" rIns="91425" wrap="square" tIns="45700">
            <a:normAutofit fontScale="92500"/>
          </a:bodyPr>
          <a:lstStyle/>
          <a:p>
            <a:pPr indent="-342900" lvl="0" marL="342900" rtl="0" algn="l">
              <a:lnSpc>
                <a:spcPct val="100000"/>
              </a:lnSpc>
              <a:spcBef>
                <a:spcPts val="0"/>
              </a:spcBef>
              <a:spcAft>
                <a:spcPts val="0"/>
              </a:spcAft>
              <a:buClr>
                <a:schemeClr val="dk1"/>
              </a:buClr>
              <a:buSzPct val="108108"/>
              <a:buFont typeface="Verdana"/>
              <a:buChar char="•"/>
            </a:pPr>
            <a:r>
              <a:rPr lang="en-US" sz="2400">
                <a:solidFill>
                  <a:schemeClr val="dk1"/>
                </a:solidFill>
                <a:latin typeface="Verdana"/>
                <a:ea typeface="Verdana"/>
                <a:cs typeface="Verdana"/>
                <a:sym typeface="Verdana"/>
              </a:rPr>
              <a:t>Students are only eligible for interscholastic competition for the school located in the attendance zone in which their parents or legal guardian resides.</a:t>
            </a:r>
            <a:br>
              <a:rPr lang="en-US" sz="2400">
                <a:solidFill>
                  <a:schemeClr val="dk1"/>
                </a:solidFill>
                <a:latin typeface="Verdana"/>
                <a:ea typeface="Verdana"/>
                <a:cs typeface="Verdana"/>
                <a:sym typeface="Verdana"/>
              </a:rPr>
            </a:br>
            <a:endParaRPr sz="4000">
              <a:solidFill>
                <a:schemeClr val="dk1"/>
              </a:solidFill>
              <a:latin typeface="Times New Roman"/>
              <a:ea typeface="Times New Roman"/>
              <a:cs typeface="Times New Roman"/>
              <a:sym typeface="Times New Roman"/>
            </a:endParaRPr>
          </a:p>
          <a:p>
            <a:pPr indent="-342900" lvl="0" marL="342900" rtl="0" algn="l">
              <a:lnSpc>
                <a:spcPct val="100000"/>
              </a:lnSpc>
              <a:spcBef>
                <a:spcPts val="320"/>
              </a:spcBef>
              <a:spcAft>
                <a:spcPts val="0"/>
              </a:spcAft>
              <a:buClr>
                <a:schemeClr val="dk1"/>
              </a:buClr>
              <a:buSzPct val="108108"/>
              <a:buFont typeface="Verdana"/>
              <a:buChar char="•"/>
            </a:pPr>
            <a:r>
              <a:rPr lang="en-US" sz="2400">
                <a:solidFill>
                  <a:schemeClr val="dk1"/>
                </a:solidFill>
                <a:latin typeface="Verdana"/>
                <a:ea typeface="Verdana"/>
                <a:cs typeface="Verdana"/>
                <a:sym typeface="Verdana"/>
              </a:rPr>
              <a:t>A student living with a legal guardian must be approved through the CCSD Athletic Department. </a:t>
            </a:r>
            <a:endParaRPr sz="4000">
              <a:solidFill>
                <a:schemeClr val="dk1"/>
              </a:solidFill>
              <a:latin typeface="Times New Roman"/>
              <a:ea typeface="Times New Roman"/>
              <a:cs typeface="Times New Roman"/>
              <a:sym typeface="Times New Roman"/>
            </a:endParaRPr>
          </a:p>
          <a:p>
            <a:pPr indent="-241300" lvl="0" marL="342900" rtl="0" algn="l">
              <a:lnSpc>
                <a:spcPct val="100000"/>
              </a:lnSpc>
              <a:spcBef>
                <a:spcPts val="320"/>
              </a:spcBef>
              <a:spcAft>
                <a:spcPts val="0"/>
              </a:spcAft>
              <a:buClr>
                <a:schemeClr val="dk1"/>
              </a:buClr>
              <a:buSzPct val="72072"/>
              <a:buFont typeface="Times New Roman"/>
              <a:buNone/>
            </a:pPr>
            <a:r>
              <a:t/>
            </a:r>
            <a:endParaRPr sz="2400">
              <a:solidFill>
                <a:schemeClr val="dk1"/>
              </a:solidFill>
              <a:latin typeface="Verdana"/>
              <a:ea typeface="Verdana"/>
              <a:cs typeface="Verdana"/>
              <a:sym typeface="Verdana"/>
            </a:endParaRPr>
          </a:p>
          <a:p>
            <a:pPr indent="-342900" lvl="0" marL="342900" rtl="0" algn="l">
              <a:lnSpc>
                <a:spcPct val="100000"/>
              </a:lnSpc>
              <a:spcBef>
                <a:spcPts val="320"/>
              </a:spcBef>
              <a:spcAft>
                <a:spcPts val="0"/>
              </a:spcAft>
              <a:buClr>
                <a:schemeClr val="dk1"/>
              </a:buClr>
              <a:buSzPct val="72072"/>
              <a:buFont typeface="Verdana"/>
              <a:buChar char="•"/>
            </a:pPr>
            <a:r>
              <a:rPr lang="en-US" sz="2400">
                <a:solidFill>
                  <a:schemeClr val="dk1"/>
                </a:solidFill>
                <a:latin typeface="Verdana"/>
                <a:ea typeface="Verdana"/>
                <a:cs typeface="Verdana"/>
                <a:sym typeface="Verdana"/>
              </a:rPr>
              <a:t>Falsification of any documents or being dishonest regarding residency will result in ineligibility for 360 school days (2 years). </a:t>
            </a:r>
            <a:endParaRPr sz="2400">
              <a:solidFill>
                <a:schemeClr val="dk1"/>
              </a:solidFill>
              <a:latin typeface="Verdana"/>
              <a:ea typeface="Verdana"/>
              <a:cs typeface="Verdana"/>
              <a:sym typeface="Verdana"/>
            </a:endParaRPr>
          </a:p>
          <a:p>
            <a:pPr indent="0" lvl="0" marL="342900" rtl="0" algn="l">
              <a:lnSpc>
                <a:spcPct val="100000"/>
              </a:lnSpc>
              <a:spcBef>
                <a:spcPts val="320"/>
              </a:spcBef>
              <a:spcAft>
                <a:spcPts val="0"/>
              </a:spcAft>
              <a:buSzPct val="64863"/>
              <a:buNone/>
            </a:pPr>
            <a:r>
              <a:t/>
            </a:r>
            <a:endParaRPr sz="2400">
              <a:solidFill>
                <a:schemeClr val="dk1"/>
              </a:solidFill>
              <a:latin typeface="Verdana"/>
              <a:ea typeface="Verdana"/>
              <a:cs typeface="Verdana"/>
              <a:sym typeface="Verdana"/>
            </a:endParaRPr>
          </a:p>
          <a:p>
            <a:pPr indent="-342900" lvl="0" marL="342900" rtl="0" algn="l">
              <a:lnSpc>
                <a:spcPct val="100000"/>
              </a:lnSpc>
              <a:spcBef>
                <a:spcPts val="320"/>
              </a:spcBef>
              <a:spcAft>
                <a:spcPts val="0"/>
              </a:spcAft>
              <a:buClr>
                <a:schemeClr val="dk1"/>
              </a:buClr>
              <a:buSzPct val="72072"/>
              <a:buFont typeface="Verdana"/>
              <a:buChar char="•"/>
            </a:pPr>
            <a:r>
              <a:rPr lang="en-US" sz="2400">
                <a:solidFill>
                  <a:schemeClr val="dk1"/>
                </a:solidFill>
                <a:latin typeface="Verdana"/>
                <a:ea typeface="Verdana"/>
                <a:cs typeface="Verdana"/>
                <a:sym typeface="Verdana"/>
              </a:rPr>
              <a:t>Students whose parents divorce will maintain eligibility with their primary custodial parent. In the case of joint custody eligibility remains at their current school.</a:t>
            </a:r>
            <a:br>
              <a:rPr lang="en-US">
                <a:solidFill>
                  <a:schemeClr val="dk1"/>
                </a:solidFill>
                <a:latin typeface="Verdana"/>
                <a:ea typeface="Verdana"/>
                <a:cs typeface="Verdana"/>
                <a:sym typeface="Verdana"/>
              </a:rPr>
            </a:br>
            <a:br>
              <a:rPr lang="en-US" sz="1600">
                <a:solidFill>
                  <a:schemeClr val="dk1"/>
                </a:solidFill>
                <a:latin typeface="Verdana"/>
                <a:ea typeface="Verdana"/>
                <a:cs typeface="Verdana"/>
                <a:sym typeface="Verdana"/>
              </a:rPr>
            </a:b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10"/>
          <p:cNvSpPr txBox="1"/>
          <p:nvPr>
            <p:ph type="title"/>
          </p:nvPr>
        </p:nvSpPr>
        <p:spPr>
          <a:xfrm>
            <a:off x="504209" y="90250"/>
            <a:ext cx="8596800" cy="9099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rgbClr val="0070C0"/>
              </a:buClr>
              <a:buSzPts val="3600"/>
              <a:buFont typeface="Trebuchet MS"/>
              <a:buNone/>
            </a:pPr>
            <a:r>
              <a:rPr lang="en-US">
                <a:solidFill>
                  <a:srgbClr val="0070C0"/>
                </a:solidFill>
              </a:rPr>
              <a:t>Register My Athlete (RMA)</a:t>
            </a:r>
            <a:endParaRPr>
              <a:solidFill>
                <a:srgbClr val="0070C0"/>
              </a:solidFill>
            </a:endParaRPr>
          </a:p>
        </p:txBody>
      </p:sp>
      <p:sp>
        <p:nvSpPr>
          <p:cNvPr id="184" name="Google Shape;184;p10"/>
          <p:cNvSpPr txBox="1"/>
          <p:nvPr>
            <p:ph idx="1" type="body"/>
          </p:nvPr>
        </p:nvSpPr>
        <p:spPr>
          <a:xfrm>
            <a:off x="384375" y="707225"/>
            <a:ext cx="10936500" cy="6027900"/>
          </a:xfrm>
          <a:prstGeom prst="rect">
            <a:avLst/>
          </a:prstGeom>
          <a:noFill/>
          <a:ln>
            <a:noFill/>
          </a:ln>
        </p:spPr>
        <p:txBody>
          <a:bodyPr anchorCtr="0" anchor="t" bIns="45700" lIns="91425" spcFirstLastPara="1" rIns="91425" wrap="square" tIns="45700">
            <a:normAutofit fontScale="92500" lnSpcReduction="10000"/>
          </a:bodyPr>
          <a:lstStyle/>
          <a:p>
            <a:pPr indent="-342939" lvl="0" marL="342900" rtl="0" algn="l">
              <a:lnSpc>
                <a:spcPct val="100000"/>
              </a:lnSpc>
              <a:spcBef>
                <a:spcPts val="0"/>
              </a:spcBef>
              <a:spcAft>
                <a:spcPts val="0"/>
              </a:spcAft>
              <a:buSzPct val="99951"/>
              <a:buChar char="►"/>
            </a:pPr>
            <a:r>
              <a:rPr lang="en-US" sz="2045" u="sng">
                <a:solidFill>
                  <a:schemeClr val="hlink"/>
                </a:solidFill>
                <a:hlinkClick r:id="rId3"/>
              </a:rPr>
              <a:t>Registermyathlete.com</a:t>
            </a:r>
            <a:endParaRPr sz="2045"/>
          </a:p>
          <a:p>
            <a:pPr indent="-324763" lvl="1" marL="742950" rtl="0" algn="l">
              <a:lnSpc>
                <a:spcPct val="100000"/>
              </a:lnSpc>
              <a:spcBef>
                <a:spcPts val="1000"/>
              </a:spcBef>
              <a:spcAft>
                <a:spcPts val="0"/>
              </a:spcAft>
              <a:buSzPct val="99951"/>
              <a:buChar char="►"/>
            </a:pPr>
            <a:r>
              <a:rPr lang="en-US" sz="2045"/>
              <a:t>Online system to sign up student for athletics</a:t>
            </a:r>
            <a:endParaRPr sz="2045"/>
          </a:p>
          <a:p>
            <a:pPr indent="-277774" lvl="2" marL="1143000" rtl="0" algn="l">
              <a:lnSpc>
                <a:spcPct val="100000"/>
              </a:lnSpc>
              <a:spcBef>
                <a:spcPts val="1000"/>
              </a:spcBef>
              <a:spcAft>
                <a:spcPts val="0"/>
              </a:spcAft>
              <a:buSzPct val="99951"/>
              <a:buChar char="►"/>
            </a:pPr>
            <a:r>
              <a:rPr lang="en-US" sz="2045"/>
              <a:t>Parent permission-Authorization and release of student information signature page.</a:t>
            </a:r>
            <a:endParaRPr sz="2045"/>
          </a:p>
          <a:p>
            <a:pPr indent="-277774" lvl="2" marL="1143000" rtl="0" algn="l">
              <a:lnSpc>
                <a:spcPct val="100000"/>
              </a:lnSpc>
              <a:spcBef>
                <a:spcPts val="1000"/>
              </a:spcBef>
              <a:spcAft>
                <a:spcPts val="0"/>
              </a:spcAft>
              <a:buSzPct val="99951"/>
              <a:buChar char="►"/>
            </a:pPr>
            <a:r>
              <a:rPr lang="en-US" sz="2045"/>
              <a:t>Final Clearance to Roster done after residence and grade verification by KO Admin</a:t>
            </a:r>
            <a:endParaRPr sz="2045"/>
          </a:p>
          <a:p>
            <a:pPr indent="-324763" lvl="1" marL="742950" rtl="0" algn="l">
              <a:lnSpc>
                <a:spcPct val="100000"/>
              </a:lnSpc>
              <a:spcBef>
                <a:spcPts val="1000"/>
              </a:spcBef>
              <a:spcAft>
                <a:spcPts val="0"/>
              </a:spcAft>
              <a:buSzPct val="99951"/>
              <a:buChar char="►"/>
            </a:pPr>
            <a:r>
              <a:rPr lang="en-US" sz="2045"/>
              <a:t>Updated/Uploaded physical form to registermyathlete.com, must be done every year</a:t>
            </a:r>
            <a:endParaRPr sz="2045"/>
          </a:p>
          <a:p>
            <a:pPr indent="-324763" lvl="1" marL="742950" rtl="0" algn="l">
              <a:lnSpc>
                <a:spcPct val="100000"/>
              </a:lnSpc>
              <a:spcBef>
                <a:spcPts val="1000"/>
              </a:spcBef>
              <a:spcAft>
                <a:spcPts val="0"/>
              </a:spcAft>
              <a:buSzPct val="99951"/>
              <a:buChar char="►"/>
            </a:pPr>
            <a:r>
              <a:rPr lang="en-US" sz="2045"/>
              <a:t>Students ARE REQUIRED to have current accident and health insurance on their own prior to participation in any sport or school sponsored activity.</a:t>
            </a:r>
            <a:endParaRPr sz="2045"/>
          </a:p>
          <a:p>
            <a:pPr indent="-277774" lvl="2" marL="1143000" rtl="0" algn="l">
              <a:lnSpc>
                <a:spcPct val="100000"/>
              </a:lnSpc>
              <a:spcBef>
                <a:spcPts val="1000"/>
              </a:spcBef>
              <a:spcAft>
                <a:spcPts val="0"/>
              </a:spcAft>
              <a:buSzPct val="99951"/>
              <a:buChar char="►"/>
            </a:pPr>
            <a:r>
              <a:rPr lang="en-US" sz="2045" u="sng">
                <a:solidFill>
                  <a:schemeClr val="hlink"/>
                </a:solidFill>
                <a:hlinkClick r:id="rId4"/>
              </a:rPr>
              <a:t>Myers Stevens and Toohey </a:t>
            </a:r>
            <a:r>
              <a:rPr lang="en-US" sz="2045"/>
              <a:t> and other similar companies </a:t>
            </a:r>
            <a:r>
              <a:rPr lang="en-US" sz="2045"/>
              <a:t>offer affordable student-athlete insurance if needed</a:t>
            </a:r>
            <a:endParaRPr sz="2045"/>
          </a:p>
          <a:p>
            <a:pPr indent="-324763" lvl="1" marL="742950" rtl="0" algn="l">
              <a:lnSpc>
                <a:spcPct val="100000"/>
              </a:lnSpc>
              <a:spcBef>
                <a:spcPts val="1000"/>
              </a:spcBef>
              <a:spcAft>
                <a:spcPts val="0"/>
              </a:spcAft>
              <a:buSzPct val="99951"/>
              <a:buChar char="►"/>
            </a:pPr>
            <a:r>
              <a:rPr lang="en-US" sz="2045"/>
              <a:t>Residency rules (not limited to these listed below, more reviewed later)</a:t>
            </a:r>
            <a:endParaRPr sz="2045"/>
          </a:p>
          <a:p>
            <a:pPr indent="-277774" lvl="2" marL="1143000" rtl="0" algn="l">
              <a:lnSpc>
                <a:spcPct val="100000"/>
              </a:lnSpc>
              <a:spcBef>
                <a:spcPts val="1000"/>
              </a:spcBef>
              <a:spcAft>
                <a:spcPts val="0"/>
              </a:spcAft>
              <a:buSzPct val="99951"/>
              <a:buChar char="►"/>
            </a:pPr>
            <a:r>
              <a:rPr lang="en-US" sz="2045"/>
              <a:t>Students are eligible to play in their attendance “zoned” school with legal guardian</a:t>
            </a:r>
            <a:endParaRPr sz="2045"/>
          </a:p>
          <a:p>
            <a:pPr indent="-287933" lvl="3" marL="1600200" rtl="0" algn="l">
              <a:lnSpc>
                <a:spcPct val="100000"/>
              </a:lnSpc>
              <a:spcBef>
                <a:spcPts val="1000"/>
              </a:spcBef>
              <a:spcAft>
                <a:spcPts val="0"/>
              </a:spcAft>
              <a:buSzPct val="99951"/>
              <a:buChar char="►"/>
            </a:pPr>
            <a:r>
              <a:rPr lang="en-US" sz="2045"/>
              <a:t>Must provide 2 proofs of residency (ie. Lease/mortgage statement, water, gas or energy bill)</a:t>
            </a:r>
            <a:endParaRPr/>
          </a:p>
          <a:p>
            <a:pPr indent="-277774" lvl="2" marL="1143000" rtl="0" algn="l">
              <a:lnSpc>
                <a:spcPct val="100000"/>
              </a:lnSpc>
              <a:spcBef>
                <a:spcPts val="1000"/>
              </a:spcBef>
              <a:spcAft>
                <a:spcPts val="0"/>
              </a:spcAft>
              <a:buSzPct val="99951"/>
              <a:buChar char="►"/>
            </a:pPr>
            <a:r>
              <a:rPr lang="en-US" sz="2045"/>
              <a:t>Each situation is different. Please keep information current in Infinite Campus and RMA</a:t>
            </a:r>
            <a:endParaRPr sz="2045"/>
          </a:p>
          <a:p>
            <a:pPr indent="0" lvl="1" marL="418265" rtl="0" algn="l">
              <a:lnSpc>
                <a:spcPct val="100000"/>
              </a:lnSpc>
              <a:spcBef>
                <a:spcPts val="1000"/>
              </a:spcBef>
              <a:spcAft>
                <a:spcPts val="0"/>
              </a:spcAft>
              <a:buSzPct val="100000"/>
              <a:buNone/>
            </a:pPr>
            <a:r>
              <a:t/>
            </a:r>
            <a:endParaRPr/>
          </a:p>
          <a:p>
            <a:pPr indent="0" lvl="1" marL="457200" rtl="0" algn="l">
              <a:lnSpc>
                <a:spcPct val="100000"/>
              </a:lnSpc>
              <a:spcBef>
                <a:spcPts val="1000"/>
              </a:spcBef>
              <a:spcAft>
                <a:spcPts val="0"/>
              </a:spcAft>
              <a:buSzPct val="80000"/>
              <a:buNone/>
            </a:pPr>
            <a:r>
              <a:t/>
            </a:r>
            <a:endParaRPr/>
          </a:p>
        </p:txBody>
      </p:sp>
      <p:pic>
        <p:nvPicPr>
          <p:cNvPr descr="&lt;strong&gt;Sports&lt;/strong&gt; | Flickr - Photo Sharing!" id="185" name="Google Shape;185;p10"/>
          <p:cNvPicPr preferRelativeResize="0"/>
          <p:nvPr/>
        </p:nvPicPr>
        <p:blipFill rotWithShape="1">
          <a:blip r:embed="rId5">
            <a:alphaModFix/>
          </a:blip>
          <a:srcRect b="0" l="0" r="0" t="0"/>
          <a:stretch/>
        </p:blipFill>
        <p:spPr>
          <a:xfrm>
            <a:off x="9184252" y="116547"/>
            <a:ext cx="2805955" cy="1402978"/>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11"/>
          <p:cNvSpPr txBox="1"/>
          <p:nvPr>
            <p:ph type="title"/>
          </p:nvPr>
        </p:nvSpPr>
        <p:spPr>
          <a:xfrm>
            <a:off x="677334" y="246525"/>
            <a:ext cx="8596800" cy="9099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rgbClr val="0070C0"/>
              </a:buClr>
              <a:buSzPts val="3600"/>
              <a:buFont typeface="Trebuchet MS"/>
              <a:buNone/>
            </a:pPr>
            <a:r>
              <a:rPr lang="en-US">
                <a:solidFill>
                  <a:srgbClr val="0070C0"/>
                </a:solidFill>
              </a:rPr>
              <a:t>Academic requirements</a:t>
            </a:r>
            <a:endParaRPr>
              <a:solidFill>
                <a:srgbClr val="0070C0"/>
              </a:solidFill>
            </a:endParaRPr>
          </a:p>
        </p:txBody>
      </p:sp>
      <p:sp>
        <p:nvSpPr>
          <p:cNvPr id="191" name="Google Shape;191;p11"/>
          <p:cNvSpPr txBox="1"/>
          <p:nvPr>
            <p:ph idx="1" type="body"/>
          </p:nvPr>
        </p:nvSpPr>
        <p:spPr>
          <a:xfrm>
            <a:off x="208450" y="875475"/>
            <a:ext cx="10471200" cy="6378600"/>
          </a:xfrm>
          <a:prstGeom prst="rect">
            <a:avLst/>
          </a:prstGeom>
          <a:noFill/>
          <a:ln>
            <a:noFill/>
          </a:ln>
        </p:spPr>
        <p:txBody>
          <a:bodyPr anchorCtr="0" anchor="t" bIns="45700" lIns="91425" spcFirstLastPara="1" rIns="91425" wrap="square" tIns="45700">
            <a:normAutofit lnSpcReduction="10000"/>
          </a:bodyPr>
          <a:lstStyle/>
          <a:p>
            <a:pPr indent="-356347" lvl="0" marL="342900" rtl="0" algn="l">
              <a:lnSpc>
                <a:spcPct val="100000"/>
              </a:lnSpc>
              <a:spcBef>
                <a:spcPts val="1000"/>
              </a:spcBef>
              <a:spcAft>
                <a:spcPts val="0"/>
              </a:spcAft>
              <a:buSzPts val="2824"/>
              <a:buChar char="►"/>
            </a:pPr>
            <a:r>
              <a:rPr lang="en-US" sz="2400"/>
              <a:t>GPA and credits are checked prior to each season by using the previous semester.</a:t>
            </a:r>
            <a:r>
              <a:rPr lang="en-US" sz="1400">
                <a:solidFill>
                  <a:schemeClr val="dk1"/>
                </a:solidFill>
                <a:latin typeface="Verdana"/>
                <a:ea typeface="Verdana"/>
                <a:cs typeface="Verdana"/>
                <a:sym typeface="Verdana"/>
              </a:rPr>
              <a:t> </a:t>
            </a:r>
            <a:r>
              <a:rPr lang="en-US" sz="2400"/>
              <a:t>Students must have a 2.0 GPA at the semester or they will become ineligible. </a:t>
            </a:r>
            <a:endParaRPr sz="2400"/>
          </a:p>
          <a:p>
            <a:pPr indent="-395940" lvl="1" marL="914400" rtl="0" algn="l">
              <a:lnSpc>
                <a:spcPct val="90000"/>
              </a:lnSpc>
              <a:spcBef>
                <a:spcPts val="280"/>
              </a:spcBef>
              <a:spcAft>
                <a:spcPts val="0"/>
              </a:spcAft>
              <a:buSzPts val="2635"/>
              <a:buChar char="►"/>
            </a:pPr>
            <a:r>
              <a:rPr lang="en-US" sz="2400"/>
              <a:t>All incoming sixth graders are initially academically eligible for the fall season.</a:t>
            </a:r>
            <a:endParaRPr sz="2400"/>
          </a:p>
          <a:p>
            <a:pPr indent="-356347" lvl="0" marL="342900" rtl="0" algn="l">
              <a:lnSpc>
                <a:spcPct val="100000"/>
              </a:lnSpc>
              <a:spcBef>
                <a:spcPts val="1000"/>
              </a:spcBef>
              <a:spcAft>
                <a:spcPts val="0"/>
              </a:spcAft>
              <a:buSzPts val="2824"/>
              <a:buChar char="►"/>
            </a:pPr>
            <a:r>
              <a:rPr lang="en-US" sz="2400"/>
              <a:t>3-week grade check</a:t>
            </a:r>
            <a:endParaRPr sz="2400"/>
          </a:p>
          <a:p>
            <a:pPr indent="-383762" lvl="1" marL="742950" rtl="0" algn="l">
              <a:lnSpc>
                <a:spcPct val="100000"/>
              </a:lnSpc>
              <a:spcBef>
                <a:spcPts val="1000"/>
              </a:spcBef>
              <a:spcAft>
                <a:spcPts val="0"/>
              </a:spcAft>
              <a:buSzPts val="2824"/>
              <a:buChar char="►"/>
            </a:pPr>
            <a:r>
              <a:rPr lang="en-US" sz="2400"/>
              <a:t>Taken from Infinite Campus </a:t>
            </a:r>
            <a:r>
              <a:rPr lang="en-US" sz="2400"/>
              <a:t>from Monday to Monday. Students cannot gain eligibility throughout the week.  Only at the Monday check.</a:t>
            </a:r>
            <a:endParaRPr sz="2517"/>
          </a:p>
          <a:p>
            <a:pPr indent="-336774" lvl="2" marL="1143000" rtl="0" algn="l">
              <a:lnSpc>
                <a:spcPct val="100000"/>
              </a:lnSpc>
              <a:spcBef>
                <a:spcPts val="1000"/>
              </a:spcBef>
              <a:spcAft>
                <a:spcPts val="0"/>
              </a:spcAft>
              <a:buSzPts val="2824"/>
              <a:buChar char="►"/>
            </a:pPr>
            <a:r>
              <a:rPr lang="en-US" sz="2400"/>
              <a:t>Week 1-Notification of “F” grade, </a:t>
            </a:r>
            <a:r>
              <a:rPr lang="en-US" sz="2400"/>
              <a:t>Probation week-student must work on raising “F” grade. If passing all classes, the next grade check will be week 4.</a:t>
            </a:r>
            <a:endParaRPr sz="2400"/>
          </a:p>
          <a:p>
            <a:pPr indent="-336774" lvl="2" marL="1143000" rtl="0" algn="l">
              <a:lnSpc>
                <a:spcPct val="100000"/>
              </a:lnSpc>
              <a:spcBef>
                <a:spcPts val="1000"/>
              </a:spcBef>
              <a:spcAft>
                <a:spcPts val="0"/>
              </a:spcAft>
              <a:buSzPts val="2824"/>
              <a:buChar char="►"/>
            </a:pPr>
            <a:r>
              <a:rPr lang="en-US" sz="2400"/>
              <a:t>Week </a:t>
            </a:r>
            <a:r>
              <a:rPr lang="en-US" sz="2400"/>
              <a:t>2 &amp; 3</a:t>
            </a:r>
            <a:r>
              <a:rPr lang="en-US" sz="2400"/>
              <a:t> - </a:t>
            </a:r>
            <a:r>
              <a:rPr lang="en-US" sz="2400"/>
              <a:t>If still failing, the student is ineligible to play in contests until passing all passing on a weekly check.</a:t>
            </a:r>
            <a:endParaRPr sz="2400"/>
          </a:p>
          <a:p>
            <a:pPr indent="-309880" lvl="2" marL="1143000" rtl="0" algn="l">
              <a:lnSpc>
                <a:spcPct val="100000"/>
              </a:lnSpc>
              <a:spcBef>
                <a:spcPts val="1000"/>
              </a:spcBef>
              <a:spcAft>
                <a:spcPts val="0"/>
              </a:spcAft>
              <a:buSzPts val="2400"/>
              <a:buChar char="►"/>
            </a:pPr>
            <a:r>
              <a:rPr lang="en-US" sz="2400"/>
              <a:t>Week 4 - Cycle repeats for all athletes.</a:t>
            </a:r>
            <a:endParaRPr sz="2400"/>
          </a:p>
          <a:p>
            <a:pPr indent="0" lvl="0" marL="0" rtl="0" algn="l">
              <a:lnSpc>
                <a:spcPct val="100000"/>
              </a:lnSpc>
              <a:spcBef>
                <a:spcPts val="1000"/>
              </a:spcBef>
              <a:spcAft>
                <a:spcPts val="0"/>
              </a:spcAft>
              <a:buNone/>
            </a:pPr>
            <a:r>
              <a:t/>
            </a:r>
            <a:endParaRPr/>
          </a:p>
        </p:txBody>
      </p:sp>
      <p:pic>
        <p:nvPicPr>
          <p:cNvPr descr="&lt;strong&gt;Sports&lt;/strong&gt; | Flickr - Photo Sharing!" id="192" name="Google Shape;192;p11"/>
          <p:cNvPicPr preferRelativeResize="0"/>
          <p:nvPr/>
        </p:nvPicPr>
        <p:blipFill rotWithShape="1">
          <a:blip r:embed="rId3">
            <a:alphaModFix/>
          </a:blip>
          <a:srcRect b="0" l="0" r="0" t="0"/>
          <a:stretch/>
        </p:blipFill>
        <p:spPr>
          <a:xfrm>
            <a:off x="9274002" y="-3"/>
            <a:ext cx="2805955" cy="1402978"/>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g136b464c211_0_6"/>
          <p:cNvSpPr txBox="1"/>
          <p:nvPr>
            <p:ph type="title"/>
          </p:nvPr>
        </p:nvSpPr>
        <p:spPr>
          <a:xfrm>
            <a:off x="677334" y="609600"/>
            <a:ext cx="8596800" cy="1320900"/>
          </a:xfrm>
          <a:prstGeom prst="rect">
            <a:avLst/>
          </a:prstGeom>
        </p:spPr>
        <p:txBody>
          <a:bodyPr anchorCtr="0" anchor="t" bIns="45700" lIns="91425" spcFirstLastPara="1" rIns="91425" wrap="square" tIns="45700">
            <a:normAutofit/>
          </a:bodyPr>
          <a:lstStyle/>
          <a:p>
            <a:pPr indent="0" lvl="0" marL="0" rtl="0" algn="l">
              <a:spcBef>
                <a:spcPts val="0"/>
              </a:spcBef>
              <a:spcAft>
                <a:spcPts val="0"/>
              </a:spcAft>
              <a:buClr>
                <a:srgbClr val="0070C0"/>
              </a:buClr>
              <a:buSzPts val="3600"/>
              <a:buFont typeface="Trebuchet MS"/>
              <a:buNone/>
            </a:pPr>
            <a:r>
              <a:rPr lang="en-US">
                <a:solidFill>
                  <a:srgbClr val="0070C0"/>
                </a:solidFill>
              </a:rPr>
              <a:t>Attendance requirements</a:t>
            </a:r>
            <a:endParaRPr/>
          </a:p>
        </p:txBody>
      </p:sp>
      <p:sp>
        <p:nvSpPr>
          <p:cNvPr id="198" name="Google Shape;198;g136b464c211_0_6"/>
          <p:cNvSpPr txBox="1"/>
          <p:nvPr>
            <p:ph idx="1" type="body"/>
          </p:nvPr>
        </p:nvSpPr>
        <p:spPr>
          <a:xfrm>
            <a:off x="677325" y="1480000"/>
            <a:ext cx="10203900" cy="5044500"/>
          </a:xfrm>
          <a:prstGeom prst="rect">
            <a:avLst/>
          </a:prstGeom>
        </p:spPr>
        <p:txBody>
          <a:bodyPr anchorCtr="0" anchor="t" bIns="45700" lIns="91425" spcFirstLastPara="1" rIns="91425" wrap="square" tIns="45700">
            <a:normAutofit fontScale="85000"/>
          </a:bodyPr>
          <a:lstStyle/>
          <a:p>
            <a:pPr indent="0" lvl="0" marL="457200" rtl="0" algn="ctr">
              <a:lnSpc>
                <a:spcPct val="140000"/>
              </a:lnSpc>
              <a:spcBef>
                <a:spcPts val="2000"/>
              </a:spcBef>
              <a:spcAft>
                <a:spcPts val="0"/>
              </a:spcAft>
              <a:buNone/>
            </a:pPr>
            <a:r>
              <a:rPr lang="en-US" sz="2625">
                <a:solidFill>
                  <a:schemeClr val="dk1"/>
                </a:solidFill>
                <a:latin typeface="Verdana"/>
                <a:ea typeface="Verdana"/>
                <a:cs typeface="Verdana"/>
                <a:sym typeface="Verdana"/>
              </a:rPr>
              <a:t>CCSD Regulation 5135.1</a:t>
            </a:r>
            <a:endParaRPr sz="2625">
              <a:solidFill>
                <a:schemeClr val="dk1"/>
              </a:solidFill>
              <a:latin typeface="Verdana"/>
              <a:ea typeface="Verdana"/>
              <a:cs typeface="Verdana"/>
              <a:sym typeface="Verdana"/>
            </a:endParaRPr>
          </a:p>
          <a:p>
            <a:pPr indent="0" lvl="0" marL="457200" rtl="0" algn="l">
              <a:lnSpc>
                <a:spcPct val="140000"/>
              </a:lnSpc>
              <a:spcBef>
                <a:spcPts val="2000"/>
              </a:spcBef>
              <a:spcAft>
                <a:spcPts val="0"/>
              </a:spcAft>
              <a:buNone/>
            </a:pPr>
            <a:r>
              <a:rPr lang="en-US" sz="2625">
                <a:solidFill>
                  <a:schemeClr val="dk1"/>
                </a:solidFill>
                <a:latin typeface="Verdana"/>
                <a:ea typeface="Verdana"/>
                <a:cs typeface="Verdana"/>
                <a:sym typeface="Verdana"/>
              </a:rPr>
              <a:t>B. Poor Attendance </a:t>
            </a:r>
            <a:endParaRPr sz="2625">
              <a:solidFill>
                <a:schemeClr val="dk1"/>
              </a:solidFill>
              <a:latin typeface="Verdana"/>
              <a:ea typeface="Verdana"/>
              <a:cs typeface="Verdana"/>
              <a:sym typeface="Verdana"/>
            </a:endParaRPr>
          </a:p>
          <a:p>
            <a:pPr indent="0" lvl="0" marL="457200" rtl="0" algn="l">
              <a:lnSpc>
                <a:spcPct val="140000"/>
              </a:lnSpc>
              <a:spcBef>
                <a:spcPts val="2000"/>
              </a:spcBef>
              <a:spcAft>
                <a:spcPts val="0"/>
              </a:spcAft>
              <a:buNone/>
            </a:pPr>
            <a:r>
              <a:rPr lang="en-US" sz="2625">
                <a:solidFill>
                  <a:schemeClr val="dk1"/>
                </a:solidFill>
                <a:latin typeface="Verdana"/>
                <a:ea typeface="Verdana"/>
                <a:cs typeface="Verdana"/>
                <a:sym typeface="Verdana"/>
              </a:rPr>
              <a:t>1. Absence – Any student absent from any class on the day of an activity will not be permitted participation that day or evening unless an excuse has been granted, in advance, by the principal. </a:t>
            </a:r>
            <a:endParaRPr sz="2625">
              <a:solidFill>
                <a:schemeClr val="dk1"/>
              </a:solidFill>
              <a:latin typeface="Verdana"/>
              <a:ea typeface="Verdana"/>
              <a:cs typeface="Verdana"/>
              <a:sym typeface="Verdana"/>
            </a:endParaRPr>
          </a:p>
          <a:p>
            <a:pPr indent="0" lvl="0" marL="457200" rtl="0" algn="l">
              <a:lnSpc>
                <a:spcPct val="140000"/>
              </a:lnSpc>
              <a:spcBef>
                <a:spcPts val="2000"/>
              </a:spcBef>
              <a:spcAft>
                <a:spcPts val="0"/>
              </a:spcAft>
              <a:buNone/>
            </a:pPr>
            <a:r>
              <a:rPr lang="en-US" sz="2625">
                <a:solidFill>
                  <a:schemeClr val="dk1"/>
                </a:solidFill>
                <a:latin typeface="Verdana"/>
                <a:ea typeface="Verdana"/>
                <a:cs typeface="Verdana"/>
                <a:sym typeface="Verdana"/>
              </a:rPr>
              <a:t>2. Truancy – Any student who is declared truant will be ineligible for a period of one (1) week after the infraction is discovered.  </a:t>
            </a:r>
            <a:endParaRPr sz="2625">
              <a:solidFill>
                <a:schemeClr val="dk1"/>
              </a:solidFill>
              <a:latin typeface="Verdana"/>
              <a:ea typeface="Verdana"/>
              <a:cs typeface="Verdana"/>
              <a:sym typeface="Verdana"/>
            </a:endParaRPr>
          </a:p>
          <a:p>
            <a:pPr indent="0" lvl="1" marL="457200" rtl="0" algn="l">
              <a:spcBef>
                <a:spcPts val="1000"/>
              </a:spcBef>
              <a:spcAft>
                <a:spcPts val="0"/>
              </a:spcAft>
              <a:buClr>
                <a:schemeClr val="dk1"/>
              </a:buClr>
              <a:buSzPct val="94116"/>
              <a:buFont typeface="Arial"/>
              <a:buNone/>
            </a:pPr>
            <a:r>
              <a:t/>
            </a:r>
            <a:endParaRPr/>
          </a:p>
          <a:p>
            <a:pPr indent="0" lvl="0" marL="0" rtl="0" algn="l">
              <a:spcBef>
                <a:spcPts val="100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g136b464c211_0_0"/>
          <p:cNvSpPr txBox="1"/>
          <p:nvPr>
            <p:ph type="title"/>
          </p:nvPr>
        </p:nvSpPr>
        <p:spPr>
          <a:xfrm>
            <a:off x="677334" y="609600"/>
            <a:ext cx="8596800" cy="1320900"/>
          </a:xfrm>
          <a:prstGeom prst="rect">
            <a:avLst/>
          </a:prstGeom>
        </p:spPr>
        <p:txBody>
          <a:bodyPr anchorCtr="0" anchor="t" bIns="45700" lIns="91425" spcFirstLastPara="1" rIns="91425" wrap="square" tIns="45700">
            <a:normAutofit/>
          </a:bodyPr>
          <a:lstStyle/>
          <a:p>
            <a:pPr indent="0" lvl="0" marL="0" rtl="0" algn="l">
              <a:spcBef>
                <a:spcPts val="0"/>
              </a:spcBef>
              <a:spcAft>
                <a:spcPts val="0"/>
              </a:spcAft>
              <a:buNone/>
            </a:pPr>
            <a:r>
              <a:rPr lang="en-US">
                <a:solidFill>
                  <a:srgbClr val="0070C0"/>
                </a:solidFill>
              </a:rPr>
              <a:t>Age Limitations</a:t>
            </a:r>
            <a:endParaRPr/>
          </a:p>
        </p:txBody>
      </p:sp>
      <p:sp>
        <p:nvSpPr>
          <p:cNvPr id="204" name="Google Shape;204;g136b464c211_0_0"/>
          <p:cNvSpPr txBox="1"/>
          <p:nvPr>
            <p:ph idx="1" type="body"/>
          </p:nvPr>
        </p:nvSpPr>
        <p:spPr>
          <a:xfrm>
            <a:off x="677324" y="1488600"/>
            <a:ext cx="9682500" cy="3880800"/>
          </a:xfrm>
          <a:prstGeom prst="rect">
            <a:avLst/>
          </a:prstGeom>
        </p:spPr>
        <p:txBody>
          <a:bodyPr anchorCtr="0" anchor="t" bIns="45700" lIns="91425" spcFirstLastPara="1" rIns="91425" wrap="square" tIns="45700">
            <a:normAutofit/>
          </a:bodyPr>
          <a:lstStyle/>
          <a:p>
            <a:pPr indent="0" lvl="0" marL="0" rtl="0" algn="l">
              <a:spcBef>
                <a:spcPts val="0"/>
              </a:spcBef>
              <a:spcAft>
                <a:spcPts val="0"/>
              </a:spcAft>
              <a:buNone/>
            </a:pPr>
            <a:r>
              <a:t/>
            </a:r>
            <a:endParaRPr sz="1400">
              <a:solidFill>
                <a:schemeClr val="dk1"/>
              </a:solidFill>
              <a:latin typeface="Verdana"/>
              <a:ea typeface="Verdana"/>
              <a:cs typeface="Verdana"/>
              <a:sym typeface="Verdana"/>
            </a:endParaRPr>
          </a:p>
          <a:p>
            <a:pPr indent="0" lvl="0" marL="0" rtl="0" algn="l">
              <a:spcBef>
                <a:spcPts val="0"/>
              </a:spcBef>
              <a:spcAft>
                <a:spcPts val="0"/>
              </a:spcAft>
              <a:buNone/>
            </a:pPr>
            <a:br>
              <a:rPr lang="en-US" sz="2500">
                <a:solidFill>
                  <a:schemeClr val="dk1"/>
                </a:solidFill>
                <a:latin typeface="Times New Roman"/>
                <a:ea typeface="Times New Roman"/>
                <a:cs typeface="Times New Roman"/>
                <a:sym typeface="Times New Roman"/>
              </a:rPr>
            </a:br>
            <a:r>
              <a:rPr lang="en-US" sz="2700">
                <a:solidFill>
                  <a:schemeClr val="dk1"/>
                </a:solidFill>
                <a:latin typeface="Verdana"/>
                <a:ea typeface="Verdana"/>
                <a:cs typeface="Verdana"/>
                <a:sym typeface="Verdana"/>
              </a:rPr>
              <a:t>A pupil whose fifteenth (15) birthday occurs prior to September 29th is ineligible to participate in any sanctioned sport in that school year or any following middle school years.</a:t>
            </a:r>
            <a:endParaRPr sz="2500">
              <a:solidFill>
                <a:srgbClr val="000000"/>
              </a:solidFill>
              <a:latin typeface="Arial"/>
              <a:ea typeface="Arial"/>
              <a:cs typeface="Arial"/>
              <a:sym typeface="Arial"/>
            </a:endParaRPr>
          </a:p>
          <a:p>
            <a:pPr indent="0" lvl="0" marL="0" rtl="0" algn="l">
              <a:spcBef>
                <a:spcPts val="0"/>
              </a:spcBef>
              <a:spcAft>
                <a:spcPts val="0"/>
              </a:spcAft>
              <a:buNone/>
            </a:pPr>
            <a:r>
              <a:t/>
            </a:r>
            <a:endParaRPr>
              <a:solidFill>
                <a:schemeClr val="dk1"/>
              </a:solidFill>
              <a:latin typeface="Verdana"/>
              <a:ea typeface="Verdana"/>
              <a:cs typeface="Verdana"/>
              <a:sym typeface="Verdana"/>
            </a:endParaRPr>
          </a:p>
          <a:p>
            <a:pPr indent="0" lvl="0" marL="0" rtl="0" algn="l">
              <a:spcBef>
                <a:spcPts val="0"/>
              </a:spcBef>
              <a:spcAft>
                <a:spcPts val="0"/>
              </a:spcAft>
              <a:buNone/>
            </a:pPr>
            <a:br>
              <a:rPr lang="en-US">
                <a:solidFill>
                  <a:schemeClr val="dk1"/>
                </a:solidFill>
                <a:latin typeface="Times New Roman"/>
                <a:ea typeface="Times New Roman"/>
                <a:cs typeface="Times New Roman"/>
                <a:sym typeface="Times New Roman"/>
              </a:rPr>
            </a:b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acet">
  <a:themeElements>
    <a:clrScheme name="Facet">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2018-08-18T17:44:58Z</dcterms:created>
  <dc:creator>LocalAdmin</dc:creator>
</cp:coreProperties>
</file>